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4"/>
    <p:sldMasterId id="2147483665" r:id="rId5"/>
    <p:sldMasterId id="2147483677" r:id="rId6"/>
    <p:sldMasterId id="2147483689" r:id="rId7"/>
    <p:sldMasterId id="2147483741" r:id="rId8"/>
  </p:sldMasterIdLst>
  <p:notesMasterIdLst>
    <p:notesMasterId r:id="rId29"/>
  </p:notesMasterIdLst>
  <p:handoutMasterIdLst>
    <p:handoutMasterId r:id="rId30"/>
  </p:handoutMasterIdLst>
  <p:sldIdLst>
    <p:sldId id="268" r:id="rId9"/>
    <p:sldId id="275" r:id="rId10"/>
    <p:sldId id="300" r:id="rId11"/>
    <p:sldId id="955" r:id="rId12"/>
    <p:sldId id="278" r:id="rId13"/>
    <p:sldId id="279" r:id="rId14"/>
    <p:sldId id="953" r:id="rId15"/>
    <p:sldId id="304" r:id="rId16"/>
    <p:sldId id="945" r:id="rId17"/>
    <p:sldId id="960" r:id="rId18"/>
    <p:sldId id="281" r:id="rId19"/>
    <p:sldId id="284" r:id="rId20"/>
    <p:sldId id="305" r:id="rId21"/>
    <p:sldId id="962" r:id="rId22"/>
    <p:sldId id="303" r:id="rId23"/>
    <p:sldId id="952" r:id="rId24"/>
    <p:sldId id="961" r:id="rId25"/>
    <p:sldId id="308" r:id="rId26"/>
    <p:sldId id="954" r:id="rId27"/>
    <p:sldId id="274" r:id="rId2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SD"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B30F6F-7F65-4FDE-AABB-BF918EA619AB}" v="27" dt="2024-09-25T15:46:36.4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20" autoAdjust="0"/>
  </p:normalViewPr>
  <p:slideViewPr>
    <p:cSldViewPr snapToGrid="0" snapToObjects="1">
      <p:cViewPr varScale="1">
        <p:scale>
          <a:sx n="87" d="100"/>
          <a:sy n="87" d="100"/>
        </p:scale>
        <p:origin x="1620" y="90"/>
      </p:cViewPr>
      <p:guideLst>
        <p:guide orient="horz" pos="2160"/>
        <p:guide pos="2880"/>
      </p:guideLst>
    </p:cSldViewPr>
  </p:slideViewPr>
  <p:notesTextViewPr>
    <p:cViewPr>
      <p:scale>
        <a:sx n="3" d="2"/>
        <a:sy n="3" d="2"/>
      </p:scale>
      <p:origin x="0" y="0"/>
    </p:cViewPr>
  </p:notesTextViewPr>
  <p:sorterViewPr>
    <p:cViewPr>
      <p:scale>
        <a:sx n="120" d="100"/>
        <a:sy n="120" d="100"/>
      </p:scale>
      <p:origin x="0" y="-1476"/>
    </p:cViewPr>
  </p:sorterViewPr>
  <p:notesViewPr>
    <p:cSldViewPr snapToGrid="0" snapToObjects="1" showGuides="1">
      <p:cViewPr varScale="1">
        <p:scale>
          <a:sx n="70" d="100"/>
          <a:sy n="70" d="100"/>
        </p:scale>
        <p:origin x="2950" y="1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lessandro, Philip" userId="447fdb96-4c0b-4cc2-90d9-c69e7454a533" providerId="ADAL" clId="{98B30F6F-7F65-4FDE-AABB-BF918EA619AB}"/>
    <pc:docChg chg="undo custSel modSld">
      <pc:chgData name="Dalessandro, Philip" userId="447fdb96-4c0b-4cc2-90d9-c69e7454a533" providerId="ADAL" clId="{98B30F6F-7F65-4FDE-AABB-BF918EA619AB}" dt="2024-09-25T15:49:21.609" v="378" actId="1076"/>
      <pc:docMkLst>
        <pc:docMk/>
      </pc:docMkLst>
      <pc:sldChg chg="addSp modSp mod">
        <pc:chgData name="Dalessandro, Philip" userId="447fdb96-4c0b-4cc2-90d9-c69e7454a533" providerId="ADAL" clId="{98B30F6F-7F65-4FDE-AABB-BF918EA619AB}" dt="2024-09-09T16:32:23.817" v="3" actId="166"/>
        <pc:sldMkLst>
          <pc:docMk/>
          <pc:sldMk cId="2416956662" sldId="275"/>
        </pc:sldMkLst>
        <pc:spChg chg="ord">
          <ac:chgData name="Dalessandro, Philip" userId="447fdb96-4c0b-4cc2-90d9-c69e7454a533" providerId="ADAL" clId="{98B30F6F-7F65-4FDE-AABB-BF918EA619AB}" dt="2024-09-09T16:32:23.817" v="3" actId="166"/>
          <ac:spMkLst>
            <pc:docMk/>
            <pc:sldMk cId="2416956662" sldId="275"/>
            <ac:spMk id="3" creationId="{00000000-0000-0000-0000-000000000000}"/>
          </ac:spMkLst>
        </pc:spChg>
        <pc:spChg chg="add mod">
          <ac:chgData name="Dalessandro, Philip" userId="447fdb96-4c0b-4cc2-90d9-c69e7454a533" providerId="ADAL" clId="{98B30F6F-7F65-4FDE-AABB-BF918EA619AB}" dt="2024-09-09T16:31:58.830" v="1" actId="1076"/>
          <ac:spMkLst>
            <pc:docMk/>
            <pc:sldMk cId="2416956662" sldId="275"/>
            <ac:spMk id="5" creationId="{2A423828-4389-1915-0B32-29E5DBAE0016}"/>
          </ac:spMkLst>
        </pc:spChg>
        <pc:picChg chg="ord">
          <ac:chgData name="Dalessandro, Philip" userId="447fdb96-4c0b-4cc2-90d9-c69e7454a533" providerId="ADAL" clId="{98B30F6F-7F65-4FDE-AABB-BF918EA619AB}" dt="2024-09-09T16:32:03.395" v="2" actId="166"/>
          <ac:picMkLst>
            <pc:docMk/>
            <pc:sldMk cId="2416956662" sldId="275"/>
            <ac:picMk id="4" creationId="{DDAAEACC-D50C-41C2-A4F5-EC2FFC978D68}"/>
          </ac:picMkLst>
        </pc:picChg>
      </pc:sldChg>
      <pc:sldChg chg="addSp modSp mod">
        <pc:chgData name="Dalessandro, Philip" userId="447fdb96-4c0b-4cc2-90d9-c69e7454a533" providerId="ADAL" clId="{98B30F6F-7F65-4FDE-AABB-BF918EA619AB}" dt="2024-09-09T16:35:41.423" v="80" actId="12"/>
        <pc:sldMkLst>
          <pc:docMk/>
          <pc:sldMk cId="1880729024" sldId="279"/>
        </pc:sldMkLst>
        <pc:spChg chg="ord">
          <ac:chgData name="Dalessandro, Philip" userId="447fdb96-4c0b-4cc2-90d9-c69e7454a533" providerId="ADAL" clId="{98B30F6F-7F65-4FDE-AABB-BF918EA619AB}" dt="2024-09-09T16:34:29.943" v="78" actId="166"/>
          <ac:spMkLst>
            <pc:docMk/>
            <pc:sldMk cId="1880729024" sldId="279"/>
            <ac:spMk id="5" creationId="{D52BB470-E50B-4203-916D-7F0AA34D4E51}"/>
          </ac:spMkLst>
        </pc:spChg>
        <pc:spChg chg="mod">
          <ac:chgData name="Dalessandro, Philip" userId="447fdb96-4c0b-4cc2-90d9-c69e7454a533" providerId="ADAL" clId="{98B30F6F-7F65-4FDE-AABB-BF918EA619AB}" dt="2024-09-09T16:35:41.423" v="80" actId="12"/>
          <ac:spMkLst>
            <pc:docMk/>
            <pc:sldMk cId="1880729024" sldId="279"/>
            <ac:spMk id="6" creationId="{F140E320-E4F8-485F-B67C-0416F324FB05}"/>
          </ac:spMkLst>
        </pc:spChg>
        <pc:spChg chg="add mod">
          <ac:chgData name="Dalessandro, Philip" userId="447fdb96-4c0b-4cc2-90d9-c69e7454a533" providerId="ADAL" clId="{98B30F6F-7F65-4FDE-AABB-BF918EA619AB}" dt="2024-09-09T16:34:21.499" v="77" actId="1035"/>
          <ac:spMkLst>
            <pc:docMk/>
            <pc:sldMk cId="1880729024" sldId="279"/>
            <ac:spMk id="7" creationId="{2A423828-4389-1915-0B32-29E5DBAE0016}"/>
          </ac:spMkLst>
        </pc:spChg>
        <pc:picChg chg="ord">
          <ac:chgData name="Dalessandro, Philip" userId="447fdb96-4c0b-4cc2-90d9-c69e7454a533" providerId="ADAL" clId="{98B30F6F-7F65-4FDE-AABB-BF918EA619AB}" dt="2024-09-09T16:34:36.249" v="79" actId="166"/>
          <ac:picMkLst>
            <pc:docMk/>
            <pc:sldMk cId="1880729024" sldId="279"/>
            <ac:picMk id="4" creationId="{00000000-0000-0000-0000-000000000000}"/>
          </ac:picMkLst>
        </pc:picChg>
      </pc:sldChg>
      <pc:sldChg chg="addSp modSp mod">
        <pc:chgData name="Dalessandro, Philip" userId="447fdb96-4c0b-4cc2-90d9-c69e7454a533" providerId="ADAL" clId="{98B30F6F-7F65-4FDE-AABB-BF918EA619AB}" dt="2024-09-09T16:42:09.104" v="216" actId="166"/>
        <pc:sldMkLst>
          <pc:docMk/>
          <pc:sldMk cId="1566517963" sldId="281"/>
        </pc:sldMkLst>
        <pc:spChg chg="add mod">
          <ac:chgData name="Dalessandro, Philip" userId="447fdb96-4c0b-4cc2-90d9-c69e7454a533" providerId="ADAL" clId="{98B30F6F-7F65-4FDE-AABB-BF918EA619AB}" dt="2024-09-09T16:41:34.238" v="212" actId="1076"/>
          <ac:spMkLst>
            <pc:docMk/>
            <pc:sldMk cId="1566517963" sldId="281"/>
            <ac:spMk id="2" creationId="{2A423828-4389-1915-0B32-29E5DBAE0016}"/>
          </ac:spMkLst>
        </pc:spChg>
        <pc:spChg chg="ord">
          <ac:chgData name="Dalessandro, Philip" userId="447fdb96-4c0b-4cc2-90d9-c69e7454a533" providerId="ADAL" clId="{98B30F6F-7F65-4FDE-AABB-BF918EA619AB}" dt="2024-09-09T16:41:38.928" v="213" actId="166"/>
          <ac:spMkLst>
            <pc:docMk/>
            <pc:sldMk cId="1566517963" sldId="281"/>
            <ac:spMk id="11" creationId="{E4209F16-7F30-4314-BB8E-3277F1A04BD3}"/>
          </ac:spMkLst>
        </pc:spChg>
        <pc:spChg chg="mod ord">
          <ac:chgData name="Dalessandro, Philip" userId="447fdb96-4c0b-4cc2-90d9-c69e7454a533" providerId="ADAL" clId="{98B30F6F-7F65-4FDE-AABB-BF918EA619AB}" dt="2024-09-09T16:41:57.914" v="215" actId="166"/>
          <ac:spMkLst>
            <pc:docMk/>
            <pc:sldMk cId="1566517963" sldId="281"/>
            <ac:spMk id="17" creationId="{AAC2AD41-BE33-4EF1-8DDA-00C090A3F552}"/>
          </ac:spMkLst>
        </pc:spChg>
        <pc:picChg chg="ord">
          <ac:chgData name="Dalessandro, Philip" userId="447fdb96-4c0b-4cc2-90d9-c69e7454a533" providerId="ADAL" clId="{98B30F6F-7F65-4FDE-AABB-BF918EA619AB}" dt="2024-09-09T16:41:52.216" v="214" actId="166"/>
          <ac:picMkLst>
            <pc:docMk/>
            <pc:sldMk cId="1566517963" sldId="281"/>
            <ac:picMk id="3" creationId="{4BD3E3E9-DC27-422F-9EBC-2A4244A6C6C6}"/>
          </ac:picMkLst>
        </pc:picChg>
        <pc:picChg chg="ord">
          <ac:chgData name="Dalessandro, Philip" userId="447fdb96-4c0b-4cc2-90d9-c69e7454a533" providerId="ADAL" clId="{98B30F6F-7F65-4FDE-AABB-BF918EA619AB}" dt="2024-09-09T16:41:52.216" v="214" actId="166"/>
          <ac:picMkLst>
            <pc:docMk/>
            <pc:sldMk cId="1566517963" sldId="281"/>
            <ac:picMk id="6" creationId="{8400259C-4B9F-45DB-9F7F-3EB74FAE7EEE}"/>
          </ac:picMkLst>
        </pc:picChg>
        <pc:picChg chg="ord">
          <ac:chgData name="Dalessandro, Philip" userId="447fdb96-4c0b-4cc2-90d9-c69e7454a533" providerId="ADAL" clId="{98B30F6F-7F65-4FDE-AABB-BF918EA619AB}" dt="2024-09-09T16:42:09.104" v="216" actId="166"/>
          <ac:picMkLst>
            <pc:docMk/>
            <pc:sldMk cId="1566517963" sldId="281"/>
            <ac:picMk id="14" creationId="{E8706E93-5CAC-4D63-9CC7-341AE7F2A5C1}"/>
          </ac:picMkLst>
        </pc:picChg>
        <pc:picChg chg="ord">
          <ac:chgData name="Dalessandro, Philip" userId="447fdb96-4c0b-4cc2-90d9-c69e7454a533" providerId="ADAL" clId="{98B30F6F-7F65-4FDE-AABB-BF918EA619AB}" dt="2024-09-09T16:42:09.104" v="216" actId="166"/>
          <ac:picMkLst>
            <pc:docMk/>
            <pc:sldMk cId="1566517963" sldId="281"/>
            <ac:picMk id="16" creationId="{E3A09B09-C3FC-4E71-96BC-BECFD27A85DC}"/>
          </ac:picMkLst>
        </pc:picChg>
      </pc:sldChg>
      <pc:sldChg chg="addSp modSp mod">
        <pc:chgData name="Dalessandro, Philip" userId="447fdb96-4c0b-4cc2-90d9-c69e7454a533" providerId="ADAL" clId="{98B30F6F-7F65-4FDE-AABB-BF918EA619AB}" dt="2024-09-09T16:43:01.329" v="239" actId="1038"/>
        <pc:sldMkLst>
          <pc:docMk/>
          <pc:sldMk cId="1030737272" sldId="284"/>
        </pc:sldMkLst>
        <pc:spChg chg="mod ord">
          <ac:chgData name="Dalessandro, Philip" userId="447fdb96-4c0b-4cc2-90d9-c69e7454a533" providerId="ADAL" clId="{98B30F6F-7F65-4FDE-AABB-BF918EA619AB}" dt="2024-09-09T16:43:01.329" v="239" actId="1038"/>
          <ac:spMkLst>
            <pc:docMk/>
            <pc:sldMk cId="1030737272" sldId="284"/>
            <ac:spMk id="5" creationId="{00000000-0000-0000-0000-000000000000}"/>
          </ac:spMkLst>
        </pc:spChg>
        <pc:spChg chg="add mod">
          <ac:chgData name="Dalessandro, Philip" userId="447fdb96-4c0b-4cc2-90d9-c69e7454a533" providerId="ADAL" clId="{98B30F6F-7F65-4FDE-AABB-BF918EA619AB}" dt="2024-09-09T16:42:23.654" v="218" actId="1076"/>
          <ac:spMkLst>
            <pc:docMk/>
            <pc:sldMk cId="1030737272" sldId="284"/>
            <ac:spMk id="6" creationId="{2A423828-4389-1915-0B32-29E5DBAE0016}"/>
          </ac:spMkLst>
        </pc:spChg>
        <pc:spChg chg="ord">
          <ac:chgData name="Dalessandro, Philip" userId="447fdb96-4c0b-4cc2-90d9-c69e7454a533" providerId="ADAL" clId="{98B30F6F-7F65-4FDE-AABB-BF918EA619AB}" dt="2024-09-09T16:42:38.010" v="220" actId="166"/>
          <ac:spMkLst>
            <pc:docMk/>
            <pc:sldMk cId="1030737272" sldId="284"/>
            <ac:spMk id="14" creationId="{28BBE2C0-B8C9-4D55-8AE4-06C7764A6AE0}"/>
          </ac:spMkLst>
        </pc:spChg>
        <pc:picChg chg="ord">
          <ac:chgData name="Dalessandro, Philip" userId="447fdb96-4c0b-4cc2-90d9-c69e7454a533" providerId="ADAL" clId="{98B30F6F-7F65-4FDE-AABB-BF918EA619AB}" dt="2024-09-09T16:42:38.010" v="220" actId="166"/>
          <ac:picMkLst>
            <pc:docMk/>
            <pc:sldMk cId="1030737272" sldId="284"/>
            <ac:picMk id="3" creationId="{00000000-0000-0000-0000-000000000000}"/>
          </ac:picMkLst>
        </pc:picChg>
      </pc:sldChg>
      <pc:sldChg chg="modSp mod">
        <pc:chgData name="Dalessandro, Philip" userId="447fdb96-4c0b-4cc2-90d9-c69e7454a533" providerId="ADAL" clId="{98B30F6F-7F65-4FDE-AABB-BF918EA619AB}" dt="2024-09-25T15:41:40.663" v="349" actId="20577"/>
        <pc:sldMkLst>
          <pc:docMk/>
          <pc:sldMk cId="2551889583" sldId="303"/>
        </pc:sldMkLst>
        <pc:spChg chg="mod">
          <ac:chgData name="Dalessandro, Philip" userId="447fdb96-4c0b-4cc2-90d9-c69e7454a533" providerId="ADAL" clId="{98B30F6F-7F65-4FDE-AABB-BF918EA619AB}" dt="2024-09-25T15:41:40.663" v="349" actId="20577"/>
          <ac:spMkLst>
            <pc:docMk/>
            <pc:sldMk cId="2551889583" sldId="303"/>
            <ac:spMk id="3" creationId="{00000000-0000-0000-0000-000000000000}"/>
          </ac:spMkLst>
        </pc:spChg>
      </pc:sldChg>
      <pc:sldChg chg="addSp modSp mod">
        <pc:chgData name="Dalessandro, Philip" userId="447fdb96-4c0b-4cc2-90d9-c69e7454a533" providerId="ADAL" clId="{98B30F6F-7F65-4FDE-AABB-BF918EA619AB}" dt="2024-09-09T16:39:34.070" v="197" actId="12"/>
        <pc:sldMkLst>
          <pc:docMk/>
          <pc:sldMk cId="3478509363" sldId="304"/>
        </pc:sldMkLst>
        <pc:spChg chg="mod ord">
          <ac:chgData name="Dalessandro, Philip" userId="447fdb96-4c0b-4cc2-90d9-c69e7454a533" providerId="ADAL" clId="{98B30F6F-7F65-4FDE-AABB-BF918EA619AB}" dt="2024-09-09T16:38:25.040" v="194" actId="166"/>
          <ac:spMkLst>
            <pc:docMk/>
            <pc:sldMk cId="3478509363" sldId="304"/>
            <ac:spMk id="3" creationId="{00000000-0000-0000-0000-000000000000}"/>
          </ac:spMkLst>
        </pc:spChg>
        <pc:spChg chg="mod ord">
          <ac:chgData name="Dalessandro, Philip" userId="447fdb96-4c0b-4cc2-90d9-c69e7454a533" providerId="ADAL" clId="{98B30F6F-7F65-4FDE-AABB-BF918EA619AB}" dt="2024-09-09T16:39:34.070" v="197" actId="12"/>
          <ac:spMkLst>
            <pc:docMk/>
            <pc:sldMk cId="3478509363" sldId="304"/>
            <ac:spMk id="4" creationId="{3F611193-AE5C-4232-9A60-CDDE6EDC1E55}"/>
          </ac:spMkLst>
        </pc:spChg>
        <pc:spChg chg="ord">
          <ac:chgData name="Dalessandro, Philip" userId="447fdb96-4c0b-4cc2-90d9-c69e7454a533" providerId="ADAL" clId="{98B30F6F-7F65-4FDE-AABB-BF918EA619AB}" dt="2024-09-09T16:38:11.498" v="193" actId="166"/>
          <ac:spMkLst>
            <pc:docMk/>
            <pc:sldMk cId="3478509363" sldId="304"/>
            <ac:spMk id="5" creationId="{C2BC0258-EE83-44A4-BFDC-F828B06A1064}"/>
          </ac:spMkLst>
        </pc:spChg>
        <pc:spChg chg="ord">
          <ac:chgData name="Dalessandro, Philip" userId="447fdb96-4c0b-4cc2-90d9-c69e7454a533" providerId="ADAL" clId="{98B30F6F-7F65-4FDE-AABB-BF918EA619AB}" dt="2024-09-09T16:39:10.225" v="196" actId="166"/>
          <ac:spMkLst>
            <pc:docMk/>
            <pc:sldMk cId="3478509363" sldId="304"/>
            <ac:spMk id="6" creationId="{26D502BB-1618-4BE6-8FCC-2B3E19FC69BA}"/>
          </ac:spMkLst>
        </pc:spChg>
        <pc:spChg chg="add mod">
          <ac:chgData name="Dalessandro, Philip" userId="447fdb96-4c0b-4cc2-90d9-c69e7454a533" providerId="ADAL" clId="{98B30F6F-7F65-4FDE-AABB-BF918EA619AB}" dt="2024-09-09T16:36:27.254" v="186" actId="1035"/>
          <ac:spMkLst>
            <pc:docMk/>
            <pc:sldMk cId="3478509363" sldId="304"/>
            <ac:spMk id="7" creationId="{2A423828-4389-1915-0B32-29E5DBAE0016}"/>
          </ac:spMkLst>
        </pc:spChg>
      </pc:sldChg>
      <pc:sldChg chg="addSp modSp mod">
        <pc:chgData name="Dalessandro, Philip" userId="447fdb96-4c0b-4cc2-90d9-c69e7454a533" providerId="ADAL" clId="{98B30F6F-7F65-4FDE-AABB-BF918EA619AB}" dt="2024-09-09T16:43:27.041" v="242" actId="166"/>
        <pc:sldMkLst>
          <pc:docMk/>
          <pc:sldMk cId="3716924317" sldId="305"/>
        </pc:sldMkLst>
        <pc:spChg chg="ord">
          <ac:chgData name="Dalessandro, Philip" userId="447fdb96-4c0b-4cc2-90d9-c69e7454a533" providerId="ADAL" clId="{98B30F6F-7F65-4FDE-AABB-BF918EA619AB}" dt="2024-09-09T16:43:27.041" v="242" actId="166"/>
          <ac:spMkLst>
            <pc:docMk/>
            <pc:sldMk cId="3716924317" sldId="305"/>
            <ac:spMk id="3" creationId="{00000000-0000-0000-0000-000000000000}"/>
          </ac:spMkLst>
        </pc:spChg>
        <pc:spChg chg="add mod">
          <ac:chgData name="Dalessandro, Philip" userId="447fdb96-4c0b-4cc2-90d9-c69e7454a533" providerId="ADAL" clId="{98B30F6F-7F65-4FDE-AABB-BF918EA619AB}" dt="2024-09-09T16:43:15.780" v="241" actId="1076"/>
          <ac:spMkLst>
            <pc:docMk/>
            <pc:sldMk cId="3716924317" sldId="305"/>
            <ac:spMk id="4" creationId="{2A423828-4389-1915-0B32-29E5DBAE0016}"/>
          </ac:spMkLst>
        </pc:spChg>
        <pc:spChg chg="ord">
          <ac:chgData name="Dalessandro, Philip" userId="447fdb96-4c0b-4cc2-90d9-c69e7454a533" providerId="ADAL" clId="{98B30F6F-7F65-4FDE-AABB-BF918EA619AB}" dt="2024-09-09T16:43:27.041" v="242" actId="166"/>
          <ac:spMkLst>
            <pc:docMk/>
            <pc:sldMk cId="3716924317" sldId="305"/>
            <ac:spMk id="5" creationId="{C2BC0258-EE83-44A4-BFDC-F828B06A1064}"/>
          </ac:spMkLst>
        </pc:spChg>
      </pc:sldChg>
      <pc:sldChg chg="addSp delSp modSp mod">
        <pc:chgData name="Dalessandro, Philip" userId="447fdb96-4c0b-4cc2-90d9-c69e7454a533" providerId="ADAL" clId="{98B30F6F-7F65-4FDE-AABB-BF918EA619AB}" dt="2024-09-25T15:46:53.702" v="369" actId="478"/>
        <pc:sldMkLst>
          <pc:docMk/>
          <pc:sldMk cId="757606582" sldId="308"/>
        </pc:sldMkLst>
        <pc:spChg chg="mod">
          <ac:chgData name="Dalessandro, Philip" userId="447fdb96-4c0b-4cc2-90d9-c69e7454a533" providerId="ADAL" clId="{98B30F6F-7F65-4FDE-AABB-BF918EA619AB}" dt="2024-09-09T16:46:24.183" v="247" actId="113"/>
          <ac:spMkLst>
            <pc:docMk/>
            <pc:sldMk cId="757606582" sldId="308"/>
            <ac:spMk id="3" creationId="{00000000-0000-0000-0000-000000000000}"/>
          </ac:spMkLst>
        </pc:spChg>
        <pc:spChg chg="mod">
          <ac:chgData name="Dalessandro, Philip" userId="447fdb96-4c0b-4cc2-90d9-c69e7454a533" providerId="ADAL" clId="{98B30F6F-7F65-4FDE-AABB-BF918EA619AB}" dt="2024-09-25T15:42:20.353" v="352" actId="20577"/>
          <ac:spMkLst>
            <pc:docMk/>
            <pc:sldMk cId="757606582" sldId="308"/>
            <ac:spMk id="4" creationId="{00000000-0000-0000-0000-000000000000}"/>
          </ac:spMkLst>
        </pc:spChg>
        <pc:picChg chg="add del mod">
          <ac:chgData name="Dalessandro, Philip" userId="447fdb96-4c0b-4cc2-90d9-c69e7454a533" providerId="ADAL" clId="{98B30F6F-7F65-4FDE-AABB-BF918EA619AB}" dt="2024-09-25T15:46:53.702" v="369" actId="478"/>
          <ac:picMkLst>
            <pc:docMk/>
            <pc:sldMk cId="757606582" sldId="308"/>
            <ac:picMk id="8" creationId="{02326AB0-0F48-F93A-F8B6-07F8BB669927}"/>
          </ac:picMkLst>
        </pc:picChg>
        <pc:picChg chg="add del mod">
          <ac:chgData name="Dalessandro, Philip" userId="447fdb96-4c0b-4cc2-90d9-c69e7454a533" providerId="ADAL" clId="{98B30F6F-7F65-4FDE-AABB-BF918EA619AB}" dt="2024-09-25T15:46:09.423" v="364" actId="478"/>
          <ac:picMkLst>
            <pc:docMk/>
            <pc:sldMk cId="757606582" sldId="308"/>
            <ac:picMk id="9" creationId="{1AC09F41-1693-8C5F-C9CA-4EA718CDB714}"/>
          </ac:picMkLst>
        </pc:picChg>
        <pc:picChg chg="add mod">
          <ac:chgData name="Dalessandro, Philip" userId="447fdb96-4c0b-4cc2-90d9-c69e7454a533" providerId="ADAL" clId="{98B30F6F-7F65-4FDE-AABB-BF918EA619AB}" dt="2024-09-25T15:46:47.513" v="367" actId="1076"/>
          <ac:picMkLst>
            <pc:docMk/>
            <pc:sldMk cId="757606582" sldId="308"/>
            <ac:picMk id="10" creationId="{A34842A3-186D-0F1D-75E9-8E276A4E5680}"/>
          </ac:picMkLst>
        </pc:picChg>
        <pc:picChg chg="del">
          <ac:chgData name="Dalessandro, Philip" userId="447fdb96-4c0b-4cc2-90d9-c69e7454a533" providerId="ADAL" clId="{98B30F6F-7F65-4FDE-AABB-BF918EA619AB}" dt="2024-09-25T15:42:25.071" v="353" actId="478"/>
          <ac:picMkLst>
            <pc:docMk/>
            <pc:sldMk cId="757606582" sldId="308"/>
            <ac:picMk id="14" creationId="{00000000-0000-0000-0000-000000000000}"/>
          </ac:picMkLst>
        </pc:picChg>
        <pc:cxnChg chg="del mod">
          <ac:chgData name="Dalessandro, Philip" userId="447fdb96-4c0b-4cc2-90d9-c69e7454a533" providerId="ADAL" clId="{98B30F6F-7F65-4FDE-AABB-BF918EA619AB}" dt="2024-09-25T15:46:52.059" v="368" actId="478"/>
          <ac:cxnSpMkLst>
            <pc:docMk/>
            <pc:sldMk cId="757606582" sldId="308"/>
            <ac:cxnSpMk id="15" creationId="{75388A51-1417-48E3-B6C3-CB26965D2BF9}"/>
          </ac:cxnSpMkLst>
        </pc:cxnChg>
      </pc:sldChg>
      <pc:sldChg chg="modSp mod">
        <pc:chgData name="Dalessandro, Philip" userId="447fdb96-4c0b-4cc2-90d9-c69e7454a533" providerId="ADAL" clId="{98B30F6F-7F65-4FDE-AABB-BF918EA619AB}" dt="2024-09-09T16:39:59.670" v="200" actId="14100"/>
        <pc:sldMkLst>
          <pc:docMk/>
          <pc:sldMk cId="3839181432" sldId="945"/>
        </pc:sldMkLst>
        <pc:spChg chg="mod">
          <ac:chgData name="Dalessandro, Philip" userId="447fdb96-4c0b-4cc2-90d9-c69e7454a533" providerId="ADAL" clId="{98B30F6F-7F65-4FDE-AABB-BF918EA619AB}" dt="2024-09-09T16:39:59.670" v="200" actId="14100"/>
          <ac:spMkLst>
            <pc:docMk/>
            <pc:sldMk cId="3839181432" sldId="945"/>
            <ac:spMk id="7" creationId="{00000000-0000-0000-0000-000000000000}"/>
          </ac:spMkLst>
        </pc:spChg>
        <pc:spChg chg="mod">
          <ac:chgData name="Dalessandro, Philip" userId="447fdb96-4c0b-4cc2-90d9-c69e7454a533" providerId="ADAL" clId="{98B30F6F-7F65-4FDE-AABB-BF918EA619AB}" dt="2024-09-09T16:39:50.360" v="198" actId="113"/>
          <ac:spMkLst>
            <pc:docMk/>
            <pc:sldMk cId="3839181432" sldId="945"/>
            <ac:spMk id="9" creationId="{00000000-0000-0000-0000-000000000000}"/>
          </ac:spMkLst>
        </pc:spChg>
      </pc:sldChg>
      <pc:sldChg chg="addSp delSp modSp mod delAnim">
        <pc:chgData name="Dalessandro, Philip" userId="447fdb96-4c0b-4cc2-90d9-c69e7454a533" providerId="ADAL" clId="{98B30F6F-7F65-4FDE-AABB-BF918EA619AB}" dt="2024-09-25T15:39:33.009" v="335" actId="14100"/>
        <pc:sldMkLst>
          <pc:docMk/>
          <pc:sldMk cId="2275728796" sldId="952"/>
        </pc:sldMkLst>
        <pc:spChg chg="mod ord">
          <ac:chgData name="Dalessandro, Philip" userId="447fdb96-4c0b-4cc2-90d9-c69e7454a533" providerId="ADAL" clId="{98B30F6F-7F65-4FDE-AABB-BF918EA619AB}" dt="2024-09-25T15:38:51.863" v="328" actId="166"/>
          <ac:spMkLst>
            <pc:docMk/>
            <pc:sldMk cId="2275728796" sldId="952"/>
            <ac:spMk id="9" creationId="{00000000-0000-0000-0000-000000000000}"/>
          </ac:spMkLst>
        </pc:spChg>
        <pc:grpChg chg="del mod">
          <ac:chgData name="Dalessandro, Philip" userId="447fdb96-4c0b-4cc2-90d9-c69e7454a533" providerId="ADAL" clId="{98B30F6F-7F65-4FDE-AABB-BF918EA619AB}" dt="2024-09-25T15:34:52.831" v="274" actId="478"/>
          <ac:grpSpMkLst>
            <pc:docMk/>
            <pc:sldMk cId="2275728796" sldId="952"/>
            <ac:grpSpMk id="3" creationId="{00000000-0000-0000-0000-000000000000}"/>
          </ac:grpSpMkLst>
        </pc:grpChg>
        <pc:picChg chg="del">
          <ac:chgData name="Dalessandro, Philip" userId="447fdb96-4c0b-4cc2-90d9-c69e7454a533" providerId="ADAL" clId="{98B30F6F-7F65-4FDE-AABB-BF918EA619AB}" dt="2024-09-25T15:32:50.042" v="262" actId="478"/>
          <ac:picMkLst>
            <pc:docMk/>
            <pc:sldMk cId="2275728796" sldId="952"/>
            <ac:picMk id="2" creationId="{00000000-0000-0000-0000-000000000000}"/>
          </ac:picMkLst>
        </pc:picChg>
        <pc:picChg chg="add mod">
          <ac:chgData name="Dalessandro, Philip" userId="447fdb96-4c0b-4cc2-90d9-c69e7454a533" providerId="ADAL" clId="{98B30F6F-7F65-4FDE-AABB-BF918EA619AB}" dt="2024-09-25T15:33:46.689" v="268" actId="1076"/>
          <ac:picMkLst>
            <pc:docMk/>
            <pc:sldMk cId="2275728796" sldId="952"/>
            <ac:picMk id="5" creationId="{62632623-D46E-6224-16C5-6BCA2FB30691}"/>
          </ac:picMkLst>
        </pc:picChg>
        <pc:picChg chg="add mod ord">
          <ac:chgData name="Dalessandro, Philip" userId="447fdb96-4c0b-4cc2-90d9-c69e7454a533" providerId="ADAL" clId="{98B30F6F-7F65-4FDE-AABB-BF918EA619AB}" dt="2024-09-25T15:39:10.777" v="331" actId="166"/>
          <ac:picMkLst>
            <pc:docMk/>
            <pc:sldMk cId="2275728796" sldId="952"/>
            <ac:picMk id="16" creationId="{9AA9090E-8D41-0166-4B3D-3A07E0658197}"/>
          </ac:picMkLst>
        </pc:picChg>
        <pc:cxnChg chg="mod ord">
          <ac:chgData name="Dalessandro, Philip" userId="447fdb96-4c0b-4cc2-90d9-c69e7454a533" providerId="ADAL" clId="{98B30F6F-7F65-4FDE-AABB-BF918EA619AB}" dt="2024-09-25T15:34:14.722" v="272" actId="14100"/>
          <ac:cxnSpMkLst>
            <pc:docMk/>
            <pc:sldMk cId="2275728796" sldId="952"/>
            <ac:cxnSpMk id="8" creationId="{00000000-0000-0000-0000-000000000000}"/>
          </ac:cxnSpMkLst>
        </pc:cxnChg>
        <pc:cxnChg chg="mod ord">
          <ac:chgData name="Dalessandro, Philip" userId="447fdb96-4c0b-4cc2-90d9-c69e7454a533" providerId="ADAL" clId="{98B30F6F-7F65-4FDE-AABB-BF918EA619AB}" dt="2024-09-25T15:39:33.009" v="335" actId="14100"/>
          <ac:cxnSpMkLst>
            <pc:docMk/>
            <pc:sldMk cId="2275728796" sldId="952"/>
            <ac:cxnSpMk id="12" creationId="{00000000-0000-0000-0000-000000000000}"/>
          </ac:cxnSpMkLst>
        </pc:cxnChg>
      </pc:sldChg>
      <pc:sldChg chg="addSp delSp modSp mod">
        <pc:chgData name="Dalessandro, Philip" userId="447fdb96-4c0b-4cc2-90d9-c69e7454a533" providerId="ADAL" clId="{98B30F6F-7F65-4FDE-AABB-BF918EA619AB}" dt="2024-09-25T15:49:21.609" v="378" actId="1076"/>
        <pc:sldMkLst>
          <pc:docMk/>
          <pc:sldMk cId="3260270425" sldId="954"/>
        </pc:sldMkLst>
        <pc:spChg chg="mod ord">
          <ac:chgData name="Dalessandro, Philip" userId="447fdb96-4c0b-4cc2-90d9-c69e7454a533" providerId="ADAL" clId="{98B30F6F-7F65-4FDE-AABB-BF918EA619AB}" dt="2024-09-25T15:49:21.609" v="378" actId="1076"/>
          <ac:spMkLst>
            <pc:docMk/>
            <pc:sldMk cId="3260270425" sldId="954"/>
            <ac:spMk id="3" creationId="{00000000-0000-0000-0000-000000000000}"/>
          </ac:spMkLst>
        </pc:spChg>
        <pc:spChg chg="add del mod">
          <ac:chgData name="Dalessandro, Philip" userId="447fdb96-4c0b-4cc2-90d9-c69e7454a533" providerId="ADAL" clId="{98B30F6F-7F65-4FDE-AABB-BF918EA619AB}" dt="2024-09-25T15:49:13.308" v="377" actId="2085"/>
          <ac:spMkLst>
            <pc:docMk/>
            <pc:sldMk cId="3260270425" sldId="954"/>
            <ac:spMk id="5" creationId="{2A423828-4389-1915-0B32-29E5DBAE0016}"/>
          </ac:spMkLst>
        </pc:spChg>
        <pc:spChg chg="ord">
          <ac:chgData name="Dalessandro, Philip" userId="447fdb96-4c0b-4cc2-90d9-c69e7454a533" providerId="ADAL" clId="{98B30F6F-7F65-4FDE-AABB-BF918EA619AB}" dt="2024-09-09T16:47:06.672" v="251" actId="166"/>
          <ac:spMkLst>
            <pc:docMk/>
            <pc:sldMk cId="3260270425" sldId="954"/>
            <ac:spMk id="6" creationId="{B2F6E7E3-F645-4FF9-986F-823C3102C004}"/>
          </ac:spMkLst>
        </pc:spChg>
      </pc:sldChg>
      <pc:sldChg chg="modSp mod">
        <pc:chgData name="Dalessandro, Philip" userId="447fdb96-4c0b-4cc2-90d9-c69e7454a533" providerId="ADAL" clId="{98B30F6F-7F65-4FDE-AABB-BF918EA619AB}" dt="2024-09-09T16:33:39.840" v="5" actId="113"/>
        <pc:sldMkLst>
          <pc:docMk/>
          <pc:sldMk cId="91155755" sldId="955"/>
        </pc:sldMkLst>
        <pc:spChg chg="mod">
          <ac:chgData name="Dalessandro, Philip" userId="447fdb96-4c0b-4cc2-90d9-c69e7454a533" providerId="ADAL" clId="{98B30F6F-7F65-4FDE-AABB-BF918EA619AB}" dt="2024-09-09T16:33:39.840" v="5" actId="113"/>
          <ac:spMkLst>
            <pc:docMk/>
            <pc:sldMk cId="91155755" sldId="955"/>
            <ac:spMk id="2" creationId="{00000000-0000-0000-0000-000000000000}"/>
          </ac:spMkLst>
        </pc:spChg>
      </pc:sldChg>
      <pc:sldChg chg="addSp modSp mod">
        <pc:chgData name="Dalessandro, Philip" userId="447fdb96-4c0b-4cc2-90d9-c69e7454a533" providerId="ADAL" clId="{98B30F6F-7F65-4FDE-AABB-BF918EA619AB}" dt="2024-09-09T16:41:04.464" v="208" actId="166"/>
        <pc:sldMkLst>
          <pc:docMk/>
          <pc:sldMk cId="2116387745" sldId="960"/>
        </pc:sldMkLst>
        <pc:spChg chg="mod">
          <ac:chgData name="Dalessandro, Philip" userId="447fdb96-4c0b-4cc2-90d9-c69e7454a533" providerId="ADAL" clId="{98B30F6F-7F65-4FDE-AABB-BF918EA619AB}" dt="2024-09-09T16:40:37.583" v="203" actId="113"/>
          <ac:spMkLst>
            <pc:docMk/>
            <pc:sldMk cId="2116387745" sldId="960"/>
            <ac:spMk id="2" creationId="{E19D98D4-22D7-40EE-8B04-C7BF297C41A3}"/>
          </ac:spMkLst>
        </pc:spChg>
        <pc:spChg chg="ord">
          <ac:chgData name="Dalessandro, Philip" userId="447fdb96-4c0b-4cc2-90d9-c69e7454a533" providerId="ADAL" clId="{98B30F6F-7F65-4FDE-AABB-BF918EA619AB}" dt="2024-09-09T16:41:04.464" v="208" actId="166"/>
          <ac:spMkLst>
            <pc:docMk/>
            <pc:sldMk cId="2116387745" sldId="960"/>
            <ac:spMk id="3" creationId="{AE88CE1D-A3C3-44DB-A921-D5657EE6A4A9}"/>
          </ac:spMkLst>
        </pc:spChg>
        <pc:spChg chg="add mod">
          <ac:chgData name="Dalessandro, Philip" userId="447fdb96-4c0b-4cc2-90d9-c69e7454a533" providerId="ADAL" clId="{98B30F6F-7F65-4FDE-AABB-BF918EA619AB}" dt="2024-09-09T16:40:56.973" v="207" actId="1076"/>
          <ac:spMkLst>
            <pc:docMk/>
            <pc:sldMk cId="2116387745" sldId="960"/>
            <ac:spMk id="4" creationId="{2A423828-4389-1915-0B32-29E5DBAE0016}"/>
          </ac:spMkLst>
        </pc:spChg>
        <pc:picChg chg="mod">
          <ac:chgData name="Dalessandro, Philip" userId="447fdb96-4c0b-4cc2-90d9-c69e7454a533" providerId="ADAL" clId="{98B30F6F-7F65-4FDE-AABB-BF918EA619AB}" dt="2024-09-09T16:40:51.224" v="206" actId="1076"/>
          <ac:picMkLst>
            <pc:docMk/>
            <pc:sldMk cId="2116387745" sldId="960"/>
            <ac:picMk id="8" creationId="{964884B8-56FC-4018-A5D9-5662CA369957}"/>
          </ac:picMkLst>
        </pc:picChg>
      </pc:sldChg>
      <pc:sldChg chg="modSp mod">
        <pc:chgData name="Dalessandro, Philip" userId="447fdb96-4c0b-4cc2-90d9-c69e7454a533" providerId="ADAL" clId="{98B30F6F-7F65-4FDE-AABB-BF918EA619AB}" dt="2024-09-09T16:44:53.829" v="246" actId="113"/>
        <pc:sldMkLst>
          <pc:docMk/>
          <pc:sldMk cId="2531578923" sldId="961"/>
        </pc:sldMkLst>
        <pc:spChg chg="mod">
          <ac:chgData name="Dalessandro, Philip" userId="447fdb96-4c0b-4cc2-90d9-c69e7454a533" providerId="ADAL" clId="{98B30F6F-7F65-4FDE-AABB-BF918EA619AB}" dt="2024-09-09T16:44:53.829" v="246" actId="113"/>
          <ac:spMkLst>
            <pc:docMk/>
            <pc:sldMk cId="2531578923" sldId="961"/>
            <ac:spMk id="2" creationId="{E19D98D4-22D7-40EE-8B04-C7BF297C41A3}"/>
          </ac:spMkLst>
        </pc:spChg>
      </pc:sldChg>
      <pc:sldChg chg="addSp modSp mod">
        <pc:chgData name="Dalessandro, Philip" userId="447fdb96-4c0b-4cc2-90d9-c69e7454a533" providerId="ADAL" clId="{98B30F6F-7F65-4FDE-AABB-BF918EA619AB}" dt="2024-09-09T16:44:06.568" v="245" actId="166"/>
        <pc:sldMkLst>
          <pc:docMk/>
          <pc:sldMk cId="922655190" sldId="962"/>
        </pc:sldMkLst>
        <pc:spChg chg="ord">
          <ac:chgData name="Dalessandro, Philip" userId="447fdb96-4c0b-4cc2-90d9-c69e7454a533" providerId="ADAL" clId="{98B30F6F-7F65-4FDE-AABB-BF918EA619AB}" dt="2024-09-09T16:44:06.568" v="245" actId="166"/>
          <ac:spMkLst>
            <pc:docMk/>
            <pc:sldMk cId="922655190" sldId="962"/>
            <ac:spMk id="3" creationId="{00000000-0000-0000-0000-000000000000}"/>
          </ac:spMkLst>
        </pc:spChg>
        <pc:spChg chg="add mod">
          <ac:chgData name="Dalessandro, Philip" userId="447fdb96-4c0b-4cc2-90d9-c69e7454a533" providerId="ADAL" clId="{98B30F6F-7F65-4FDE-AABB-BF918EA619AB}" dt="2024-09-09T16:43:45.254" v="244" actId="1076"/>
          <ac:spMkLst>
            <pc:docMk/>
            <pc:sldMk cId="922655190" sldId="962"/>
            <ac:spMk id="6" creationId="{2A423828-4389-1915-0B32-29E5DBAE0016}"/>
          </ac:spMkLst>
        </pc:spChg>
      </pc:sldChg>
    </pc:docChg>
  </pc:docChgLst>
  <pc:docChgLst>
    <pc:chgData name="Rosales, Karla" userId="0b2e1671-3f43-44dd-8c43-a65173f10dda" providerId="ADAL" clId="{240A5146-0B67-4D80-8EC6-6FA7ABD07A0B}"/>
    <pc:docChg chg="undo custSel modSld modMainMaster">
      <pc:chgData name="Rosales, Karla" userId="0b2e1671-3f43-44dd-8c43-a65173f10dda" providerId="ADAL" clId="{240A5146-0B67-4D80-8EC6-6FA7ABD07A0B}" dt="2024-08-22T17:50:39.859" v="226" actId="1076"/>
      <pc:docMkLst>
        <pc:docMk/>
      </pc:docMkLst>
      <pc:sldChg chg="addSp delSp modSp mod setBg modClrScheme delDesignElem chgLayout">
        <pc:chgData name="Rosales, Karla" userId="0b2e1671-3f43-44dd-8c43-a65173f10dda" providerId="ADAL" clId="{240A5146-0B67-4D80-8EC6-6FA7ABD07A0B}" dt="2024-08-22T17:49:37.711" v="198" actId="1076"/>
        <pc:sldMkLst>
          <pc:docMk/>
          <pc:sldMk cId="2397163286" sldId="268"/>
        </pc:sldMkLst>
        <pc:spChg chg="mod">
          <ac:chgData name="Rosales, Karla" userId="0b2e1671-3f43-44dd-8c43-a65173f10dda" providerId="ADAL" clId="{240A5146-0B67-4D80-8EC6-6FA7ABD07A0B}" dt="2024-08-22T17:40:15.520" v="134" actId="1076"/>
          <ac:spMkLst>
            <pc:docMk/>
            <pc:sldMk cId="2397163286" sldId="268"/>
            <ac:spMk id="2" creationId="{00000000-0000-0000-0000-000000000000}"/>
          </ac:spMkLst>
        </pc:spChg>
        <pc:spChg chg="add mod">
          <ac:chgData name="Rosales, Karla" userId="0b2e1671-3f43-44dd-8c43-a65173f10dda" providerId="ADAL" clId="{240A5146-0B67-4D80-8EC6-6FA7ABD07A0B}" dt="2024-08-22T17:49:29.149" v="196" actId="2085"/>
          <ac:spMkLst>
            <pc:docMk/>
            <pc:sldMk cId="2397163286" sldId="268"/>
            <ac:spMk id="3" creationId="{11E6FA64-AD9C-15A8-3A27-66DAD352A20F}"/>
          </ac:spMkLst>
        </pc:spChg>
        <pc:spChg chg="add mod">
          <ac:chgData name="Rosales, Karla" userId="0b2e1671-3f43-44dd-8c43-a65173f10dda" providerId="ADAL" clId="{240A5146-0B67-4D80-8EC6-6FA7ABD07A0B}" dt="2024-08-22T17:49:37.711" v="198" actId="1076"/>
          <ac:spMkLst>
            <pc:docMk/>
            <pc:sldMk cId="2397163286" sldId="268"/>
            <ac:spMk id="4" creationId="{A24ED7C8-BDA8-13A6-4649-DAA4C6626A67}"/>
          </ac:spMkLst>
        </pc:spChg>
        <pc:spChg chg="mod">
          <ac:chgData name="Rosales, Karla" userId="0b2e1671-3f43-44dd-8c43-a65173f10dda" providerId="ADAL" clId="{240A5146-0B67-4D80-8EC6-6FA7ABD07A0B}" dt="2024-08-22T17:40:01.005" v="130" actId="26606"/>
          <ac:spMkLst>
            <pc:docMk/>
            <pc:sldMk cId="2397163286" sldId="268"/>
            <ac:spMk id="13315" creationId="{00000000-0000-0000-0000-000000000000}"/>
          </ac:spMkLst>
        </pc:spChg>
        <pc:spChg chg="add del">
          <ac:chgData name="Rosales, Karla" userId="0b2e1671-3f43-44dd-8c43-a65173f10dda" providerId="ADAL" clId="{240A5146-0B67-4D80-8EC6-6FA7ABD07A0B}" dt="2024-08-22T17:40:01" v="129" actId="26606"/>
          <ac:spMkLst>
            <pc:docMk/>
            <pc:sldMk cId="2397163286" sldId="268"/>
            <ac:spMk id="13320" creationId="{4E4490D0-3672-446A-AC12-B4830333BDDD}"/>
          </ac:spMkLst>
        </pc:spChg>
        <pc:spChg chg="add del">
          <ac:chgData name="Rosales, Karla" userId="0b2e1671-3f43-44dd-8c43-a65173f10dda" providerId="ADAL" clId="{240A5146-0B67-4D80-8EC6-6FA7ABD07A0B}" dt="2024-08-22T17:40:01" v="129" actId="26606"/>
          <ac:spMkLst>
            <pc:docMk/>
            <pc:sldMk cId="2397163286" sldId="268"/>
            <ac:spMk id="13322" creationId="{39CB82C2-DF65-4EC1-8280-F201D50F570B}"/>
          </ac:spMkLst>
        </pc:spChg>
        <pc:spChg chg="add del">
          <ac:chgData name="Rosales, Karla" userId="0b2e1671-3f43-44dd-8c43-a65173f10dda" providerId="ADAL" clId="{240A5146-0B67-4D80-8EC6-6FA7ABD07A0B}" dt="2024-08-22T17:40:01" v="129" actId="26606"/>
          <ac:spMkLst>
            <pc:docMk/>
            <pc:sldMk cId="2397163286" sldId="268"/>
            <ac:spMk id="13326" creationId="{9971ECC5-51D9-4E70-89C1-3DCF3A3725B1}"/>
          </ac:spMkLst>
        </pc:spChg>
        <pc:spChg chg="add del">
          <ac:chgData name="Rosales, Karla" userId="0b2e1671-3f43-44dd-8c43-a65173f10dda" providerId="ADAL" clId="{240A5146-0B67-4D80-8EC6-6FA7ABD07A0B}" dt="2024-08-22T17:40:01" v="129" actId="26606"/>
          <ac:spMkLst>
            <pc:docMk/>
            <pc:sldMk cId="2397163286" sldId="268"/>
            <ac:spMk id="13330" creationId="{7E11F890-74C3-40C9-9A8B-A80E38704358}"/>
          </ac:spMkLst>
        </pc:spChg>
        <pc:spChg chg="add del">
          <ac:chgData name="Rosales, Karla" userId="0b2e1671-3f43-44dd-8c43-a65173f10dda" providerId="ADAL" clId="{240A5146-0B67-4D80-8EC6-6FA7ABD07A0B}" dt="2024-08-22T17:40:01" v="129" actId="26606"/>
          <ac:spMkLst>
            <pc:docMk/>
            <pc:sldMk cId="2397163286" sldId="268"/>
            <ac:spMk id="13332" creationId="{27874070-078A-470B-9C8C-BD1BCB55A005}"/>
          </ac:spMkLst>
        </pc:spChg>
        <pc:spChg chg="add del">
          <ac:chgData name="Rosales, Karla" userId="0b2e1671-3f43-44dd-8c43-a65173f10dda" providerId="ADAL" clId="{240A5146-0B67-4D80-8EC6-6FA7ABD07A0B}" dt="2024-08-22T17:41:49.506" v="147"/>
          <ac:spMkLst>
            <pc:docMk/>
            <pc:sldMk cId="2397163286" sldId="268"/>
            <ac:spMk id="13334" creationId="{41497DE5-0939-4D1D-9350-0C5E1B209C68}"/>
          </ac:spMkLst>
        </pc:spChg>
        <pc:spChg chg="add del">
          <ac:chgData name="Rosales, Karla" userId="0b2e1671-3f43-44dd-8c43-a65173f10dda" providerId="ADAL" clId="{240A5146-0B67-4D80-8EC6-6FA7ABD07A0B}" dt="2024-08-22T17:41:49.506" v="147"/>
          <ac:spMkLst>
            <pc:docMk/>
            <pc:sldMk cId="2397163286" sldId="268"/>
            <ac:spMk id="13335" creationId="{5CCC70ED-6C63-4537-B7EB-51990D6C0A6F}"/>
          </ac:spMkLst>
        </pc:spChg>
        <pc:spChg chg="add del">
          <ac:chgData name="Rosales, Karla" userId="0b2e1671-3f43-44dd-8c43-a65173f10dda" providerId="ADAL" clId="{240A5146-0B67-4D80-8EC6-6FA7ABD07A0B}" dt="2024-08-22T17:41:49.506" v="147"/>
          <ac:spMkLst>
            <pc:docMk/>
            <pc:sldMk cId="2397163286" sldId="268"/>
            <ac:spMk id="13336" creationId="{B76E24C1-2968-40DC-A36E-F6B85F0F0752}"/>
          </ac:spMkLst>
        </pc:spChg>
        <pc:picChg chg="add mod">
          <ac:chgData name="Rosales, Karla" userId="0b2e1671-3f43-44dd-8c43-a65173f10dda" providerId="ADAL" clId="{240A5146-0B67-4D80-8EC6-6FA7ABD07A0B}" dt="2024-08-22T17:40:01.005" v="130" actId="26606"/>
          <ac:picMkLst>
            <pc:docMk/>
            <pc:sldMk cId="2397163286" sldId="268"/>
            <ac:picMk id="1026" creationId="{4521F8D7-C51C-CABA-8CEB-CDBFA4EEDA2C}"/>
          </ac:picMkLst>
        </pc:picChg>
        <pc:cxnChg chg="add del">
          <ac:chgData name="Rosales, Karla" userId="0b2e1671-3f43-44dd-8c43-a65173f10dda" providerId="ADAL" clId="{240A5146-0B67-4D80-8EC6-6FA7ABD07A0B}" dt="2024-08-22T17:40:01" v="129" actId="26606"/>
          <ac:cxnSpMkLst>
            <pc:docMk/>
            <pc:sldMk cId="2397163286" sldId="268"/>
            <ac:cxnSpMk id="13324" creationId="{7E1D4427-852B-4B37-8E76-0E9F1810BA2A}"/>
          </ac:cxnSpMkLst>
        </pc:cxnChg>
        <pc:cxnChg chg="add del">
          <ac:chgData name="Rosales, Karla" userId="0b2e1671-3f43-44dd-8c43-a65173f10dda" providerId="ADAL" clId="{240A5146-0B67-4D80-8EC6-6FA7ABD07A0B}" dt="2024-08-22T17:40:01" v="129" actId="26606"/>
          <ac:cxnSpMkLst>
            <pc:docMk/>
            <pc:sldMk cId="2397163286" sldId="268"/>
            <ac:cxnSpMk id="13328" creationId="{432529AB-8F99-47FB-91B5-93565E543B50}"/>
          </ac:cxnSpMkLst>
        </pc:cxnChg>
      </pc:sldChg>
      <pc:sldChg chg="addSp modSp mod setBg modClrScheme chgLayout">
        <pc:chgData name="Rosales, Karla" userId="0b2e1671-3f43-44dd-8c43-a65173f10dda" providerId="ADAL" clId="{240A5146-0B67-4D80-8EC6-6FA7ABD07A0B}" dt="2024-08-22T17:48:17.002" v="184" actId="1076"/>
        <pc:sldMkLst>
          <pc:docMk/>
          <pc:sldMk cId="454659144" sldId="274"/>
        </pc:sldMkLst>
        <pc:spChg chg="mod">
          <ac:chgData name="Rosales, Karla" userId="0b2e1671-3f43-44dd-8c43-a65173f10dda" providerId="ADAL" clId="{240A5146-0B67-4D80-8EC6-6FA7ABD07A0B}" dt="2024-08-22T17:47:53.712" v="176" actId="1076"/>
          <ac:spMkLst>
            <pc:docMk/>
            <pc:sldMk cId="454659144" sldId="274"/>
            <ac:spMk id="2" creationId="{876C292C-9B3C-444F-90D7-AF101A8611D4}"/>
          </ac:spMkLst>
        </pc:spChg>
        <pc:spChg chg="mod ord">
          <ac:chgData name="Rosales, Karla" userId="0b2e1671-3f43-44dd-8c43-a65173f10dda" providerId="ADAL" clId="{240A5146-0B67-4D80-8EC6-6FA7ABD07A0B}" dt="2024-08-22T17:48:11.178" v="181" actId="1076"/>
          <ac:spMkLst>
            <pc:docMk/>
            <pc:sldMk cId="454659144" sldId="274"/>
            <ac:spMk id="59394" creationId="{00000000-0000-0000-0000-000000000000}"/>
          </ac:spMkLst>
        </pc:spChg>
        <pc:spChg chg="add">
          <ac:chgData name="Rosales, Karla" userId="0b2e1671-3f43-44dd-8c43-a65173f10dda" providerId="ADAL" clId="{240A5146-0B67-4D80-8EC6-6FA7ABD07A0B}" dt="2024-08-22T17:47:35.201" v="171" actId="26606"/>
          <ac:spMkLst>
            <pc:docMk/>
            <pc:sldMk cId="454659144" sldId="274"/>
            <ac:spMk id="59399" creationId="{36D16D1E-4205-49F5-BD2A-DA769947C104}"/>
          </ac:spMkLst>
        </pc:spChg>
        <pc:spChg chg="add">
          <ac:chgData name="Rosales, Karla" userId="0b2e1671-3f43-44dd-8c43-a65173f10dda" providerId="ADAL" clId="{240A5146-0B67-4D80-8EC6-6FA7ABD07A0B}" dt="2024-08-22T17:47:35.201" v="171" actId="26606"/>
          <ac:spMkLst>
            <pc:docMk/>
            <pc:sldMk cId="454659144" sldId="274"/>
            <ac:spMk id="59401" creationId="{012FD100-C039-4E03-B5E4-2EDFA7290AA6}"/>
          </ac:spMkLst>
        </pc:spChg>
        <pc:spChg chg="add">
          <ac:chgData name="Rosales, Karla" userId="0b2e1671-3f43-44dd-8c43-a65173f10dda" providerId="ADAL" clId="{240A5146-0B67-4D80-8EC6-6FA7ABD07A0B}" dt="2024-08-22T17:47:35.201" v="171" actId="26606"/>
          <ac:spMkLst>
            <pc:docMk/>
            <pc:sldMk cId="454659144" sldId="274"/>
            <ac:spMk id="59405" creationId="{F9E80720-23E6-4B89-B77E-04A7689F1BA8}"/>
          </ac:spMkLst>
        </pc:spChg>
        <pc:spChg chg="add">
          <ac:chgData name="Rosales, Karla" userId="0b2e1671-3f43-44dd-8c43-a65173f10dda" providerId="ADAL" clId="{240A5146-0B67-4D80-8EC6-6FA7ABD07A0B}" dt="2024-08-22T17:47:35.201" v="171" actId="26606"/>
          <ac:spMkLst>
            <pc:docMk/>
            <pc:sldMk cId="454659144" sldId="274"/>
            <ac:spMk id="59407" creationId="{CD1D3CA1-3EB6-41F3-A419-8424B56BE63A}"/>
          </ac:spMkLst>
        </pc:spChg>
        <pc:spChg chg="add">
          <ac:chgData name="Rosales, Karla" userId="0b2e1671-3f43-44dd-8c43-a65173f10dda" providerId="ADAL" clId="{240A5146-0B67-4D80-8EC6-6FA7ABD07A0B}" dt="2024-08-22T17:47:35.201" v="171" actId="26606"/>
          <ac:spMkLst>
            <pc:docMk/>
            <pc:sldMk cId="454659144" sldId="274"/>
            <ac:spMk id="59409" creationId="{4D87F7B2-AA36-4B58-BC2C-1BBA135E8B6B}"/>
          </ac:spMkLst>
        </pc:spChg>
        <pc:picChg chg="mod">
          <ac:chgData name="Rosales, Karla" userId="0b2e1671-3f43-44dd-8c43-a65173f10dda" providerId="ADAL" clId="{240A5146-0B67-4D80-8EC6-6FA7ABD07A0B}" dt="2024-08-22T17:48:17.002" v="184" actId="1076"/>
          <ac:picMkLst>
            <pc:docMk/>
            <pc:sldMk cId="454659144" sldId="274"/>
            <ac:picMk id="5" creationId="{00000000-0000-0000-0000-000000000000}"/>
          </ac:picMkLst>
        </pc:picChg>
        <pc:cxnChg chg="add">
          <ac:chgData name="Rosales, Karla" userId="0b2e1671-3f43-44dd-8c43-a65173f10dda" providerId="ADAL" clId="{240A5146-0B67-4D80-8EC6-6FA7ABD07A0B}" dt="2024-08-22T17:47:35.201" v="171" actId="26606"/>
          <ac:cxnSpMkLst>
            <pc:docMk/>
            <pc:sldMk cId="454659144" sldId="274"/>
            <ac:cxnSpMk id="59403" creationId="{4418FCD2-8448-4A81-8EB4-72250F7827B4}"/>
          </ac:cxnSpMkLst>
        </pc:cxnChg>
      </pc:sldChg>
      <pc:sldChg chg="addSp delSp modSp mod setBg delDesignElem">
        <pc:chgData name="Rosales, Karla" userId="0b2e1671-3f43-44dd-8c43-a65173f10dda" providerId="ADAL" clId="{240A5146-0B67-4D80-8EC6-6FA7ABD07A0B}" dt="2024-08-22T17:49:54.524" v="202" actId="14100"/>
        <pc:sldMkLst>
          <pc:docMk/>
          <pc:sldMk cId="2416956662" sldId="275"/>
        </pc:sldMkLst>
        <pc:spChg chg="mod">
          <ac:chgData name="Rosales, Karla" userId="0b2e1671-3f43-44dd-8c43-a65173f10dda" providerId="ADAL" clId="{240A5146-0B67-4D80-8EC6-6FA7ABD07A0B}" dt="2024-08-22T17:49:46.694" v="199" actId="14100"/>
          <ac:spMkLst>
            <pc:docMk/>
            <pc:sldMk cId="2416956662" sldId="275"/>
            <ac:spMk id="2" creationId="{00000000-0000-0000-0000-000000000000}"/>
          </ac:spMkLst>
        </pc:spChg>
        <pc:spChg chg="mod ord">
          <ac:chgData name="Rosales, Karla" userId="0b2e1671-3f43-44dd-8c43-a65173f10dda" providerId="ADAL" clId="{240A5146-0B67-4D80-8EC6-6FA7ABD07A0B}" dt="2024-08-22T17:49:54.524" v="202" actId="14100"/>
          <ac:spMkLst>
            <pc:docMk/>
            <pc:sldMk cId="2416956662" sldId="275"/>
            <ac:spMk id="3" creationId="{00000000-0000-0000-0000-000000000000}"/>
          </ac:spMkLst>
        </pc:spChg>
        <pc:spChg chg="add del">
          <ac:chgData name="Rosales, Karla" userId="0b2e1671-3f43-44dd-8c43-a65173f10dda" providerId="ADAL" clId="{240A5146-0B67-4D80-8EC6-6FA7ABD07A0B}" dt="2024-08-22T17:41:49.506" v="147"/>
          <ac:spMkLst>
            <pc:docMk/>
            <pc:sldMk cId="2416956662" sldId="275"/>
            <ac:spMk id="9" creationId="{52ABB703-2B0E-4C3B-B4A2-F3973548E561}"/>
          </ac:spMkLst>
        </pc:spChg>
        <pc:spChg chg="add del">
          <ac:chgData name="Rosales, Karla" userId="0b2e1671-3f43-44dd-8c43-a65173f10dda" providerId="ADAL" clId="{240A5146-0B67-4D80-8EC6-6FA7ABD07A0B}" dt="2024-08-22T17:41:49.506" v="147"/>
          <ac:spMkLst>
            <pc:docMk/>
            <pc:sldMk cId="2416956662" sldId="275"/>
            <ac:spMk id="13" creationId="{E95DA498-D9A2-4DA9-B9DA-B3776E08CF7E}"/>
          </ac:spMkLst>
        </pc:spChg>
        <pc:spChg chg="add del">
          <ac:chgData name="Rosales, Karla" userId="0b2e1671-3f43-44dd-8c43-a65173f10dda" providerId="ADAL" clId="{240A5146-0B67-4D80-8EC6-6FA7ABD07A0B}" dt="2024-08-22T17:41:49.506" v="147"/>
          <ac:spMkLst>
            <pc:docMk/>
            <pc:sldMk cId="2416956662" sldId="275"/>
            <ac:spMk id="15" creationId="{82A73093-4B9D-420D-B17E-52293703A1D4}"/>
          </ac:spMkLst>
        </pc:spChg>
        <pc:picChg chg="mod">
          <ac:chgData name="Rosales, Karla" userId="0b2e1671-3f43-44dd-8c43-a65173f10dda" providerId="ADAL" clId="{240A5146-0B67-4D80-8EC6-6FA7ABD07A0B}" dt="2024-08-22T17:40:21.233" v="135" actId="26606"/>
          <ac:picMkLst>
            <pc:docMk/>
            <pc:sldMk cId="2416956662" sldId="275"/>
            <ac:picMk id="4" creationId="{DDAAEACC-D50C-41C2-A4F5-EC2FFC978D68}"/>
          </ac:picMkLst>
        </pc:picChg>
        <pc:cxnChg chg="add del">
          <ac:chgData name="Rosales, Karla" userId="0b2e1671-3f43-44dd-8c43-a65173f10dda" providerId="ADAL" clId="{240A5146-0B67-4D80-8EC6-6FA7ABD07A0B}" dt="2024-08-22T17:41:49.506" v="147"/>
          <ac:cxnSpMkLst>
            <pc:docMk/>
            <pc:sldMk cId="2416956662" sldId="275"/>
            <ac:cxnSpMk id="11" creationId="{9C21570E-E159-49A6-9891-FA397B7A92D3}"/>
          </ac:cxnSpMkLst>
        </pc:cxnChg>
      </pc:sldChg>
      <pc:sldChg chg="delSp">
        <pc:chgData name="Rosales, Karla" userId="0b2e1671-3f43-44dd-8c43-a65173f10dda" providerId="ADAL" clId="{240A5146-0B67-4D80-8EC6-6FA7ABD07A0B}" dt="2024-08-22T17:40:48.940" v="138" actId="478"/>
        <pc:sldMkLst>
          <pc:docMk/>
          <pc:sldMk cId="4240119866" sldId="278"/>
        </pc:sldMkLst>
        <pc:picChg chg="del">
          <ac:chgData name="Rosales, Karla" userId="0b2e1671-3f43-44dd-8c43-a65173f10dda" providerId="ADAL" clId="{240A5146-0B67-4D80-8EC6-6FA7ABD07A0B}" dt="2024-08-22T17:40:48.940" v="138" actId="478"/>
          <ac:picMkLst>
            <pc:docMk/>
            <pc:sldMk cId="4240119866" sldId="278"/>
            <ac:picMk id="8" creationId="{E4872289-2722-4404-901D-5CD233EE44E3}"/>
          </ac:picMkLst>
        </pc:picChg>
      </pc:sldChg>
      <pc:sldChg chg="delSp mod">
        <pc:chgData name="Rosales, Karla" userId="0b2e1671-3f43-44dd-8c43-a65173f10dda" providerId="ADAL" clId="{240A5146-0B67-4D80-8EC6-6FA7ABD07A0B}" dt="2024-08-22T17:41:40.078" v="144" actId="478"/>
        <pc:sldMkLst>
          <pc:docMk/>
          <pc:sldMk cId="1566517963" sldId="281"/>
        </pc:sldMkLst>
        <pc:picChg chg="del">
          <ac:chgData name="Rosales, Karla" userId="0b2e1671-3f43-44dd-8c43-a65173f10dda" providerId="ADAL" clId="{240A5146-0B67-4D80-8EC6-6FA7ABD07A0B}" dt="2024-08-22T17:41:40.078" v="144" actId="478"/>
          <ac:picMkLst>
            <pc:docMk/>
            <pc:sldMk cId="1566517963" sldId="281"/>
            <ac:picMk id="10" creationId="{00000000-0000-0000-0000-000000000000}"/>
          </ac:picMkLst>
        </pc:picChg>
      </pc:sldChg>
      <pc:sldChg chg="modSp mod">
        <pc:chgData name="Rosales, Karla" userId="0b2e1671-3f43-44dd-8c43-a65173f10dda" providerId="ADAL" clId="{240A5146-0B67-4D80-8EC6-6FA7ABD07A0B}" dt="2024-08-22T17:46:32.884" v="161" actId="27636"/>
        <pc:sldMkLst>
          <pc:docMk/>
          <pc:sldMk cId="1030737272" sldId="284"/>
        </pc:sldMkLst>
        <pc:spChg chg="mod">
          <ac:chgData name="Rosales, Karla" userId="0b2e1671-3f43-44dd-8c43-a65173f10dda" providerId="ADAL" clId="{240A5146-0B67-4D80-8EC6-6FA7ABD07A0B}" dt="2024-08-22T17:46:32.884" v="161" actId="27636"/>
          <ac:spMkLst>
            <pc:docMk/>
            <pc:sldMk cId="1030737272" sldId="284"/>
            <ac:spMk id="2" creationId="{00000000-0000-0000-0000-000000000000}"/>
          </ac:spMkLst>
        </pc:spChg>
      </pc:sldChg>
      <pc:sldChg chg="addSp delSp modSp mod modClrScheme modAnim chgLayout">
        <pc:chgData name="Rosales, Karla" userId="0b2e1671-3f43-44dd-8c43-a65173f10dda" providerId="ADAL" clId="{240A5146-0B67-4D80-8EC6-6FA7ABD07A0B}" dt="2024-08-22T17:50:39.859" v="226" actId="1076"/>
        <pc:sldMkLst>
          <pc:docMk/>
          <pc:sldMk cId="3055418736" sldId="300"/>
        </pc:sldMkLst>
        <pc:spChg chg="mod ord">
          <ac:chgData name="Rosales, Karla" userId="0b2e1671-3f43-44dd-8c43-a65173f10dda" providerId="ADAL" clId="{240A5146-0B67-4D80-8EC6-6FA7ABD07A0B}" dt="2024-08-22T17:40:29.125" v="136" actId="700"/>
          <ac:spMkLst>
            <pc:docMk/>
            <pc:sldMk cId="3055418736" sldId="300"/>
            <ac:spMk id="2" creationId="{00000000-0000-0000-0000-000000000000}"/>
          </ac:spMkLst>
        </pc:spChg>
        <pc:spChg chg="mod ord">
          <ac:chgData name="Rosales, Karla" userId="0b2e1671-3f43-44dd-8c43-a65173f10dda" providerId="ADAL" clId="{240A5146-0B67-4D80-8EC6-6FA7ABD07A0B}" dt="2024-08-22T17:41:53.493" v="155" actId="27636"/>
          <ac:spMkLst>
            <pc:docMk/>
            <pc:sldMk cId="3055418736" sldId="300"/>
            <ac:spMk id="3" creationId="{00000000-0000-0000-0000-000000000000}"/>
          </ac:spMkLst>
        </pc:spChg>
        <pc:spChg chg="del mod">
          <ac:chgData name="Rosales, Karla" userId="0b2e1671-3f43-44dd-8c43-a65173f10dda" providerId="ADAL" clId="{240A5146-0B67-4D80-8EC6-6FA7ABD07A0B}" dt="2024-08-22T17:50:12.339" v="216" actId="478"/>
          <ac:spMkLst>
            <pc:docMk/>
            <pc:sldMk cId="3055418736" sldId="300"/>
            <ac:spMk id="21" creationId="{7EEA5EF6-451E-4DE5-8CAB-2A1269CA9283}"/>
          </ac:spMkLst>
        </pc:spChg>
        <pc:spChg chg="del mod">
          <ac:chgData name="Rosales, Karla" userId="0b2e1671-3f43-44dd-8c43-a65173f10dda" providerId="ADAL" clId="{240A5146-0B67-4D80-8EC6-6FA7ABD07A0B}" dt="2024-08-22T17:50:09.560" v="209" actId="478"/>
          <ac:spMkLst>
            <pc:docMk/>
            <pc:sldMk cId="3055418736" sldId="300"/>
            <ac:spMk id="22" creationId="{A9192E78-B9F1-43E7-9517-3AE7A36D4177}"/>
          </ac:spMkLst>
        </pc:spChg>
        <pc:spChg chg="del mod">
          <ac:chgData name="Rosales, Karla" userId="0b2e1671-3f43-44dd-8c43-a65173f10dda" providerId="ADAL" clId="{240A5146-0B67-4D80-8EC6-6FA7ABD07A0B}" dt="2024-08-22T17:50:05.957" v="205" actId="478"/>
          <ac:spMkLst>
            <pc:docMk/>
            <pc:sldMk cId="3055418736" sldId="300"/>
            <ac:spMk id="23" creationId="{93326FAD-600F-4EA4-B1E8-D10D3ED0822B}"/>
          </ac:spMkLst>
        </pc:spChg>
        <pc:spChg chg="del">
          <ac:chgData name="Rosales, Karla" userId="0b2e1671-3f43-44dd-8c43-a65173f10dda" providerId="ADAL" clId="{240A5146-0B67-4D80-8EC6-6FA7ABD07A0B}" dt="2024-08-22T17:50:15.811" v="222" actId="478"/>
          <ac:spMkLst>
            <pc:docMk/>
            <pc:sldMk cId="3055418736" sldId="300"/>
            <ac:spMk id="25" creationId="{6287F769-99F8-4353-A65F-5654A5E23E03}"/>
          </ac:spMkLst>
        </pc:spChg>
        <pc:grpChg chg="del mod">
          <ac:chgData name="Rosales, Karla" userId="0b2e1671-3f43-44dd-8c43-a65173f10dda" providerId="ADAL" clId="{240A5146-0B67-4D80-8EC6-6FA7ABD07A0B}" dt="2024-08-22T17:50:13.677" v="219" actId="478"/>
          <ac:grpSpMkLst>
            <pc:docMk/>
            <pc:sldMk cId="3055418736" sldId="300"/>
            <ac:grpSpMk id="14" creationId="{3CA4111C-B212-433F-9288-E858A7CA0C62}"/>
          </ac:grpSpMkLst>
        </pc:grpChg>
        <pc:picChg chg="del mod">
          <ac:chgData name="Rosales, Karla" userId="0b2e1671-3f43-44dd-8c43-a65173f10dda" providerId="ADAL" clId="{240A5146-0B67-4D80-8EC6-6FA7ABD07A0B}" dt="2024-08-22T17:50:14.019" v="221" actId="478"/>
          <ac:picMkLst>
            <pc:docMk/>
            <pc:sldMk cId="3055418736" sldId="300"/>
            <ac:picMk id="13" creationId="{24AA8B8B-1618-4DE2-B948-521100187C9F}"/>
          </ac:picMkLst>
        </pc:picChg>
        <pc:picChg chg="del">
          <ac:chgData name="Rosales, Karla" userId="0b2e1671-3f43-44dd-8c43-a65173f10dda" providerId="ADAL" clId="{240A5146-0B67-4D80-8EC6-6FA7ABD07A0B}" dt="2024-08-22T17:50:13.166" v="217" actId="478"/>
          <ac:picMkLst>
            <pc:docMk/>
            <pc:sldMk cId="3055418736" sldId="300"/>
            <ac:picMk id="20" creationId="{4EA3C84A-BE4B-4313-8607-56F701C53403}"/>
          </ac:picMkLst>
        </pc:picChg>
        <pc:picChg chg="del">
          <ac:chgData name="Rosales, Karla" userId="0b2e1671-3f43-44dd-8c43-a65173f10dda" providerId="ADAL" clId="{240A5146-0B67-4D80-8EC6-6FA7ABD07A0B}" dt="2024-08-22T17:50:05.182" v="203" actId="478"/>
          <ac:picMkLst>
            <pc:docMk/>
            <pc:sldMk cId="3055418736" sldId="300"/>
            <ac:picMk id="24" creationId="{BC2F84D3-1C7C-4A99-9389-420E7DAE0E96}"/>
          </ac:picMkLst>
        </pc:picChg>
        <pc:picChg chg="del">
          <ac:chgData name="Rosales, Karla" userId="0b2e1671-3f43-44dd-8c43-a65173f10dda" providerId="ADAL" clId="{240A5146-0B67-4D80-8EC6-6FA7ABD07A0B}" dt="2024-08-22T17:50:11.973" v="214" actId="478"/>
          <ac:picMkLst>
            <pc:docMk/>
            <pc:sldMk cId="3055418736" sldId="300"/>
            <ac:picMk id="26" creationId="{7A4CDDE3-23E4-4EFF-A425-034F015CE43C}"/>
          </ac:picMkLst>
        </pc:picChg>
        <pc:picChg chg="del">
          <ac:chgData name="Rosales, Karla" userId="0b2e1671-3f43-44dd-8c43-a65173f10dda" providerId="ADAL" clId="{240A5146-0B67-4D80-8EC6-6FA7ABD07A0B}" dt="2024-08-22T17:50:07.652" v="206" actId="478"/>
          <ac:picMkLst>
            <pc:docMk/>
            <pc:sldMk cId="3055418736" sldId="300"/>
            <ac:picMk id="27" creationId="{189E6B46-6DAB-4521-8C25-4598523B6A27}"/>
          </ac:picMkLst>
        </pc:picChg>
        <pc:picChg chg="del">
          <ac:chgData name="Rosales, Karla" userId="0b2e1671-3f43-44dd-8c43-a65173f10dda" providerId="ADAL" clId="{240A5146-0B67-4D80-8EC6-6FA7ABD07A0B}" dt="2024-08-22T17:50:11.549" v="213" actId="478"/>
          <ac:picMkLst>
            <pc:docMk/>
            <pc:sldMk cId="3055418736" sldId="300"/>
            <ac:picMk id="28" creationId="{15ADF223-2B5E-47D3-9F6C-A74A73484674}"/>
          </ac:picMkLst>
        </pc:picChg>
        <pc:picChg chg="del mod">
          <ac:chgData name="Rosales, Karla" userId="0b2e1671-3f43-44dd-8c43-a65173f10dda" providerId="ADAL" clId="{240A5146-0B67-4D80-8EC6-6FA7ABD07A0B}" dt="2024-08-22T17:50:11.047" v="212" actId="478"/>
          <ac:picMkLst>
            <pc:docMk/>
            <pc:sldMk cId="3055418736" sldId="300"/>
            <ac:picMk id="29" creationId="{6C9F63F0-BF9C-489F-9621-F150230BD659}"/>
          </ac:picMkLst>
        </pc:picChg>
        <pc:picChg chg="del">
          <ac:chgData name="Rosales, Karla" userId="0b2e1671-3f43-44dd-8c43-a65173f10dda" providerId="ADAL" clId="{240A5146-0B67-4D80-8EC6-6FA7ABD07A0B}" dt="2024-08-22T17:50:10.335" v="210" actId="478"/>
          <ac:picMkLst>
            <pc:docMk/>
            <pc:sldMk cId="3055418736" sldId="300"/>
            <ac:picMk id="30" creationId="{F72E1397-530F-4AB1-947B-254D06532C66}"/>
          </ac:picMkLst>
        </pc:picChg>
        <pc:picChg chg="del">
          <ac:chgData name="Rosales, Karla" userId="0b2e1671-3f43-44dd-8c43-a65173f10dda" providerId="ADAL" clId="{240A5146-0B67-4D80-8EC6-6FA7ABD07A0B}" dt="2024-08-22T17:50:08.781" v="207" actId="478"/>
          <ac:picMkLst>
            <pc:docMk/>
            <pc:sldMk cId="3055418736" sldId="300"/>
            <ac:picMk id="31" creationId="{00BEDAD5-B160-4904-A26A-FAB296CF4025}"/>
          </ac:picMkLst>
        </pc:picChg>
        <pc:picChg chg="add mod">
          <ac:chgData name="Rosales, Karla" userId="0b2e1671-3f43-44dd-8c43-a65173f10dda" providerId="ADAL" clId="{240A5146-0B67-4D80-8EC6-6FA7ABD07A0B}" dt="2024-08-22T17:50:39.859" v="226" actId="1076"/>
          <ac:picMkLst>
            <pc:docMk/>
            <pc:sldMk cId="3055418736" sldId="300"/>
            <ac:picMk id="32" creationId="{F782ACCA-C04E-4AA1-91F6-E9D408D173C5}"/>
          </ac:picMkLst>
        </pc:picChg>
      </pc:sldChg>
      <pc:sldChg chg="modSp mod modClrScheme chgLayout">
        <pc:chgData name="Rosales, Karla" userId="0b2e1671-3f43-44dd-8c43-a65173f10dda" providerId="ADAL" clId="{240A5146-0B67-4D80-8EC6-6FA7ABD07A0B}" dt="2024-08-22T17:46:54.001" v="162" actId="700"/>
        <pc:sldMkLst>
          <pc:docMk/>
          <pc:sldMk cId="2551889583" sldId="303"/>
        </pc:sldMkLst>
        <pc:spChg chg="mod ord">
          <ac:chgData name="Rosales, Karla" userId="0b2e1671-3f43-44dd-8c43-a65173f10dda" providerId="ADAL" clId="{240A5146-0B67-4D80-8EC6-6FA7ABD07A0B}" dt="2024-08-22T17:46:54.001" v="162" actId="700"/>
          <ac:spMkLst>
            <pc:docMk/>
            <pc:sldMk cId="2551889583" sldId="303"/>
            <ac:spMk id="2" creationId="{00000000-0000-0000-0000-000000000000}"/>
          </ac:spMkLst>
        </pc:spChg>
        <pc:spChg chg="mod ord">
          <ac:chgData name="Rosales, Karla" userId="0b2e1671-3f43-44dd-8c43-a65173f10dda" providerId="ADAL" clId="{240A5146-0B67-4D80-8EC6-6FA7ABD07A0B}" dt="2024-08-22T17:46:54.001" v="162" actId="700"/>
          <ac:spMkLst>
            <pc:docMk/>
            <pc:sldMk cId="2551889583" sldId="303"/>
            <ac:spMk id="3" creationId="{00000000-0000-0000-0000-000000000000}"/>
          </ac:spMkLst>
        </pc:spChg>
      </pc:sldChg>
      <pc:sldChg chg="addSp delSp modSp mod modClrScheme chgLayout">
        <pc:chgData name="Rosales, Karla" userId="0b2e1671-3f43-44dd-8c43-a65173f10dda" providerId="ADAL" clId="{240A5146-0B67-4D80-8EC6-6FA7ABD07A0B}" dt="2024-08-22T17:48:48.150" v="191" actId="1076"/>
        <pc:sldMkLst>
          <pc:docMk/>
          <pc:sldMk cId="757606582" sldId="308"/>
        </pc:sldMkLst>
        <pc:spChg chg="mod ord">
          <ac:chgData name="Rosales, Karla" userId="0b2e1671-3f43-44dd-8c43-a65173f10dda" providerId="ADAL" clId="{240A5146-0B67-4D80-8EC6-6FA7ABD07A0B}" dt="2024-08-22T17:48:48.150" v="191" actId="1076"/>
          <ac:spMkLst>
            <pc:docMk/>
            <pc:sldMk cId="757606582" sldId="308"/>
            <ac:spMk id="2" creationId="{00000000-0000-0000-0000-000000000000}"/>
          </ac:spMkLst>
        </pc:spChg>
        <pc:spChg chg="mod ord">
          <ac:chgData name="Rosales, Karla" userId="0b2e1671-3f43-44dd-8c43-a65173f10dda" providerId="ADAL" clId="{240A5146-0B67-4D80-8EC6-6FA7ABD07A0B}" dt="2024-08-22T17:48:26.841" v="187" actId="26606"/>
          <ac:spMkLst>
            <pc:docMk/>
            <pc:sldMk cId="757606582" sldId="308"/>
            <ac:spMk id="3" creationId="{00000000-0000-0000-0000-000000000000}"/>
          </ac:spMkLst>
        </pc:spChg>
        <pc:spChg chg="add mod">
          <ac:chgData name="Rosales, Karla" userId="0b2e1671-3f43-44dd-8c43-a65173f10dda" providerId="ADAL" clId="{240A5146-0B67-4D80-8EC6-6FA7ABD07A0B}" dt="2024-08-22T17:48:37.250" v="190" actId="255"/>
          <ac:spMkLst>
            <pc:docMk/>
            <pc:sldMk cId="757606582" sldId="308"/>
            <ac:spMk id="4" creationId="{00000000-0000-0000-0000-000000000000}"/>
          </ac:spMkLst>
        </pc:spChg>
        <pc:spChg chg="mod">
          <ac:chgData name="Rosales, Karla" userId="0b2e1671-3f43-44dd-8c43-a65173f10dda" providerId="ADAL" clId="{240A5146-0B67-4D80-8EC6-6FA7ABD07A0B}" dt="2024-08-22T17:48:48.150" v="191" actId="1076"/>
          <ac:spMkLst>
            <pc:docMk/>
            <pc:sldMk cId="757606582" sldId="308"/>
            <ac:spMk id="5" creationId="{00000000-0000-0000-0000-000000000000}"/>
          </ac:spMkLst>
        </pc:spChg>
        <pc:spChg chg="mod">
          <ac:chgData name="Rosales, Karla" userId="0b2e1671-3f43-44dd-8c43-a65173f10dda" providerId="ADAL" clId="{240A5146-0B67-4D80-8EC6-6FA7ABD07A0B}" dt="2024-08-22T17:48:48.150" v="191" actId="1076"/>
          <ac:spMkLst>
            <pc:docMk/>
            <pc:sldMk cId="757606582" sldId="308"/>
            <ac:spMk id="6" creationId="{00000000-0000-0000-0000-000000000000}"/>
          </ac:spMkLst>
        </pc:spChg>
        <pc:spChg chg="mod">
          <ac:chgData name="Rosales, Karla" userId="0b2e1671-3f43-44dd-8c43-a65173f10dda" providerId="ADAL" clId="{240A5146-0B67-4D80-8EC6-6FA7ABD07A0B}" dt="2024-08-22T17:48:48.150" v="191" actId="1076"/>
          <ac:spMkLst>
            <pc:docMk/>
            <pc:sldMk cId="757606582" sldId="308"/>
            <ac:spMk id="7" creationId="{00000000-0000-0000-0000-000000000000}"/>
          </ac:spMkLst>
        </pc:spChg>
        <pc:spChg chg="mod">
          <ac:chgData name="Rosales, Karla" userId="0b2e1671-3f43-44dd-8c43-a65173f10dda" providerId="ADAL" clId="{240A5146-0B67-4D80-8EC6-6FA7ABD07A0B}" dt="2024-08-22T17:48:48.150" v="191" actId="1076"/>
          <ac:spMkLst>
            <pc:docMk/>
            <pc:sldMk cId="757606582" sldId="308"/>
            <ac:spMk id="12" creationId="{00000000-0000-0000-0000-000000000000}"/>
          </ac:spMkLst>
        </pc:spChg>
        <pc:spChg chg="mod">
          <ac:chgData name="Rosales, Karla" userId="0b2e1671-3f43-44dd-8c43-a65173f10dda" providerId="ADAL" clId="{240A5146-0B67-4D80-8EC6-6FA7ABD07A0B}" dt="2024-08-22T17:48:48.150" v="191" actId="1076"/>
          <ac:spMkLst>
            <pc:docMk/>
            <pc:sldMk cId="757606582" sldId="308"/>
            <ac:spMk id="13" creationId="{00000000-0000-0000-0000-000000000000}"/>
          </ac:spMkLst>
        </pc:spChg>
        <pc:spChg chg="mod">
          <ac:chgData name="Rosales, Karla" userId="0b2e1671-3f43-44dd-8c43-a65173f10dda" providerId="ADAL" clId="{240A5146-0B67-4D80-8EC6-6FA7ABD07A0B}" dt="2024-08-22T17:48:48.150" v="191" actId="1076"/>
          <ac:spMkLst>
            <pc:docMk/>
            <pc:sldMk cId="757606582" sldId="308"/>
            <ac:spMk id="19" creationId="{00000000-0000-0000-0000-000000000000}"/>
          </ac:spMkLst>
        </pc:spChg>
        <pc:spChg chg="mod">
          <ac:chgData name="Rosales, Karla" userId="0b2e1671-3f43-44dd-8c43-a65173f10dda" providerId="ADAL" clId="{240A5146-0B67-4D80-8EC6-6FA7ABD07A0B}" dt="2024-08-22T17:48:48.150" v="191" actId="1076"/>
          <ac:spMkLst>
            <pc:docMk/>
            <pc:sldMk cId="757606582" sldId="308"/>
            <ac:spMk id="20" creationId="{00000000-0000-0000-0000-000000000000}"/>
          </ac:spMkLst>
        </pc:spChg>
        <pc:spChg chg="mod">
          <ac:chgData name="Rosales, Karla" userId="0b2e1671-3f43-44dd-8c43-a65173f10dda" providerId="ADAL" clId="{240A5146-0B67-4D80-8EC6-6FA7ABD07A0B}" dt="2024-08-22T17:48:48.150" v="191" actId="1076"/>
          <ac:spMkLst>
            <pc:docMk/>
            <pc:sldMk cId="757606582" sldId="308"/>
            <ac:spMk id="22" creationId="{00000000-0000-0000-0000-000000000000}"/>
          </ac:spMkLst>
        </pc:spChg>
        <pc:spChg chg="mod">
          <ac:chgData name="Rosales, Karla" userId="0b2e1671-3f43-44dd-8c43-a65173f10dda" providerId="ADAL" clId="{240A5146-0B67-4D80-8EC6-6FA7ABD07A0B}" dt="2024-08-22T17:48:48.150" v="191" actId="1076"/>
          <ac:spMkLst>
            <pc:docMk/>
            <pc:sldMk cId="757606582" sldId="308"/>
            <ac:spMk id="28" creationId="{6B496BB9-FD1F-4E6D-847B-48D0C2777239}"/>
          </ac:spMkLst>
        </pc:spChg>
        <pc:spChg chg="del mod ord replId">
          <ac:chgData name="Rosales, Karla" userId="0b2e1671-3f43-44dd-8c43-a65173f10dda" providerId="ADAL" clId="{240A5146-0B67-4D80-8EC6-6FA7ABD07A0B}" dt="2024-08-22T17:48:26.841" v="187" actId="26606"/>
          <ac:spMkLst>
            <pc:docMk/>
            <pc:sldMk cId="757606582" sldId="308"/>
            <ac:spMk id="51" creationId="{00000000-0000-0000-0000-000000000000}"/>
          </ac:spMkLst>
        </pc:spChg>
        <pc:spChg chg="add">
          <ac:chgData name="Rosales, Karla" userId="0b2e1671-3f43-44dd-8c43-a65173f10dda" providerId="ADAL" clId="{240A5146-0B67-4D80-8EC6-6FA7ABD07A0B}" dt="2024-08-22T17:48:26.841" v="187" actId="26606"/>
          <ac:spMkLst>
            <pc:docMk/>
            <pc:sldMk cId="757606582" sldId="308"/>
            <ac:spMk id="54" creationId="{36D16D1E-4205-49F5-BD2A-DA769947C104}"/>
          </ac:spMkLst>
        </pc:spChg>
        <pc:spChg chg="add">
          <ac:chgData name="Rosales, Karla" userId="0b2e1671-3f43-44dd-8c43-a65173f10dda" providerId="ADAL" clId="{240A5146-0B67-4D80-8EC6-6FA7ABD07A0B}" dt="2024-08-22T17:48:26.841" v="187" actId="26606"/>
          <ac:spMkLst>
            <pc:docMk/>
            <pc:sldMk cId="757606582" sldId="308"/>
            <ac:spMk id="56" creationId="{012FD100-C039-4E03-B5E4-2EDFA7290AA6}"/>
          </ac:spMkLst>
        </pc:spChg>
        <pc:spChg chg="add">
          <ac:chgData name="Rosales, Karla" userId="0b2e1671-3f43-44dd-8c43-a65173f10dda" providerId="ADAL" clId="{240A5146-0B67-4D80-8EC6-6FA7ABD07A0B}" dt="2024-08-22T17:48:26.841" v="187" actId="26606"/>
          <ac:spMkLst>
            <pc:docMk/>
            <pc:sldMk cId="757606582" sldId="308"/>
            <ac:spMk id="60" creationId="{F9E80720-23E6-4B89-B77E-04A7689F1BA8}"/>
          </ac:spMkLst>
        </pc:spChg>
        <pc:spChg chg="add">
          <ac:chgData name="Rosales, Karla" userId="0b2e1671-3f43-44dd-8c43-a65173f10dda" providerId="ADAL" clId="{240A5146-0B67-4D80-8EC6-6FA7ABD07A0B}" dt="2024-08-22T17:48:26.841" v="187" actId="26606"/>
          <ac:spMkLst>
            <pc:docMk/>
            <pc:sldMk cId="757606582" sldId="308"/>
            <ac:spMk id="62" creationId="{CD1D3CA1-3EB6-41F3-A419-8424B56BE63A}"/>
          </ac:spMkLst>
        </pc:spChg>
        <pc:spChg chg="add">
          <ac:chgData name="Rosales, Karla" userId="0b2e1671-3f43-44dd-8c43-a65173f10dda" providerId="ADAL" clId="{240A5146-0B67-4D80-8EC6-6FA7ABD07A0B}" dt="2024-08-22T17:48:26.841" v="187" actId="26606"/>
          <ac:spMkLst>
            <pc:docMk/>
            <pc:sldMk cId="757606582" sldId="308"/>
            <ac:spMk id="64" creationId="{4D87F7B2-AA36-4B58-BC2C-1BBA135E8B6B}"/>
          </ac:spMkLst>
        </pc:spChg>
        <pc:picChg chg="mod">
          <ac:chgData name="Rosales, Karla" userId="0b2e1671-3f43-44dd-8c43-a65173f10dda" providerId="ADAL" clId="{240A5146-0B67-4D80-8EC6-6FA7ABD07A0B}" dt="2024-08-22T17:48:48.150" v="191" actId="1076"/>
          <ac:picMkLst>
            <pc:docMk/>
            <pc:sldMk cId="757606582" sldId="308"/>
            <ac:picMk id="14" creationId="{00000000-0000-0000-0000-000000000000}"/>
          </ac:picMkLst>
        </pc:picChg>
        <pc:picChg chg="mod">
          <ac:chgData name="Rosales, Karla" userId="0b2e1671-3f43-44dd-8c43-a65173f10dda" providerId="ADAL" clId="{240A5146-0B67-4D80-8EC6-6FA7ABD07A0B}" dt="2024-08-22T17:48:48.150" v="191" actId="1076"/>
          <ac:picMkLst>
            <pc:docMk/>
            <pc:sldMk cId="757606582" sldId="308"/>
            <ac:picMk id="41" creationId="{BA7EFB2A-E07B-444A-98C3-4ED9912B6307}"/>
          </ac:picMkLst>
        </pc:picChg>
        <pc:picChg chg="mod">
          <ac:chgData name="Rosales, Karla" userId="0b2e1671-3f43-44dd-8c43-a65173f10dda" providerId="ADAL" clId="{240A5146-0B67-4D80-8EC6-6FA7ABD07A0B}" dt="2024-08-22T17:48:48.150" v="191" actId="1076"/>
          <ac:picMkLst>
            <pc:docMk/>
            <pc:sldMk cId="757606582" sldId="308"/>
            <ac:picMk id="42" creationId="{2C99A08A-EE29-413C-A752-BD1424A49807}"/>
          </ac:picMkLst>
        </pc:picChg>
        <pc:picChg chg="mod">
          <ac:chgData name="Rosales, Karla" userId="0b2e1671-3f43-44dd-8c43-a65173f10dda" providerId="ADAL" clId="{240A5146-0B67-4D80-8EC6-6FA7ABD07A0B}" dt="2024-08-22T17:48:48.150" v="191" actId="1076"/>
          <ac:picMkLst>
            <pc:docMk/>
            <pc:sldMk cId="757606582" sldId="308"/>
            <ac:picMk id="45" creationId="{AB2B9A7F-9A6D-4D29-A396-55E41040CB25}"/>
          </ac:picMkLst>
        </pc:picChg>
        <pc:cxnChg chg="mod">
          <ac:chgData name="Rosales, Karla" userId="0b2e1671-3f43-44dd-8c43-a65173f10dda" providerId="ADAL" clId="{240A5146-0B67-4D80-8EC6-6FA7ABD07A0B}" dt="2024-08-22T17:48:48.150" v="191" actId="1076"/>
          <ac:cxnSpMkLst>
            <pc:docMk/>
            <pc:sldMk cId="757606582" sldId="308"/>
            <ac:cxnSpMk id="15" creationId="{75388A51-1417-48E3-B6C3-CB26965D2BF9}"/>
          </ac:cxnSpMkLst>
        </pc:cxnChg>
        <pc:cxnChg chg="mod">
          <ac:chgData name="Rosales, Karla" userId="0b2e1671-3f43-44dd-8c43-a65173f10dda" providerId="ADAL" clId="{240A5146-0B67-4D80-8EC6-6FA7ABD07A0B}" dt="2024-08-22T17:48:48.150" v="191" actId="1076"/>
          <ac:cxnSpMkLst>
            <pc:docMk/>
            <pc:sldMk cId="757606582" sldId="308"/>
            <ac:cxnSpMk id="49" creationId="{2AFD73CA-1A6F-4421-A03E-EE42DD24C60D}"/>
          </ac:cxnSpMkLst>
        </pc:cxnChg>
        <pc:cxnChg chg="add">
          <ac:chgData name="Rosales, Karla" userId="0b2e1671-3f43-44dd-8c43-a65173f10dda" providerId="ADAL" clId="{240A5146-0B67-4D80-8EC6-6FA7ABD07A0B}" dt="2024-08-22T17:48:26.841" v="187" actId="26606"/>
          <ac:cxnSpMkLst>
            <pc:docMk/>
            <pc:sldMk cId="757606582" sldId="308"/>
            <ac:cxnSpMk id="58" creationId="{4418FCD2-8448-4A81-8EB4-72250F7827B4}"/>
          </ac:cxnSpMkLst>
        </pc:cxnChg>
      </pc:sldChg>
      <pc:sldChg chg="delSp modSp mod modClrScheme delAnim chgLayout">
        <pc:chgData name="Rosales, Karla" userId="0b2e1671-3f43-44dd-8c43-a65173f10dda" providerId="ADAL" clId="{240A5146-0B67-4D80-8EC6-6FA7ABD07A0B}" dt="2024-08-22T17:41:49.506" v="147"/>
        <pc:sldMkLst>
          <pc:docMk/>
          <pc:sldMk cId="1423905698" sldId="953"/>
        </pc:sldMkLst>
        <pc:spChg chg="mod ord">
          <ac:chgData name="Rosales, Karla" userId="0b2e1671-3f43-44dd-8c43-a65173f10dda" providerId="ADAL" clId="{240A5146-0B67-4D80-8EC6-6FA7ABD07A0B}" dt="2024-08-22T17:41:02.311" v="139" actId="700"/>
          <ac:spMkLst>
            <pc:docMk/>
            <pc:sldMk cId="1423905698" sldId="953"/>
            <ac:spMk id="2" creationId="{00000000-0000-0000-0000-000000000000}"/>
          </ac:spMkLst>
        </pc:spChg>
        <pc:spChg chg="mod ord">
          <ac:chgData name="Rosales, Karla" userId="0b2e1671-3f43-44dd-8c43-a65173f10dda" providerId="ADAL" clId="{240A5146-0B67-4D80-8EC6-6FA7ABD07A0B}" dt="2024-08-22T17:41:49.506" v="147"/>
          <ac:spMkLst>
            <pc:docMk/>
            <pc:sldMk cId="1423905698" sldId="953"/>
            <ac:spMk id="3" creationId="{00000000-0000-0000-0000-000000000000}"/>
          </ac:spMkLst>
        </pc:spChg>
        <pc:spChg chg="del">
          <ac:chgData name="Rosales, Karla" userId="0b2e1671-3f43-44dd-8c43-a65173f10dda" providerId="ADAL" clId="{240A5146-0B67-4D80-8EC6-6FA7ABD07A0B}" dt="2024-08-22T17:41:11.109" v="140" actId="478"/>
          <ac:spMkLst>
            <pc:docMk/>
            <pc:sldMk cId="1423905698" sldId="953"/>
            <ac:spMk id="7" creationId="{4E684FCD-73EB-44CD-B457-7753DFBF7A54}"/>
          </ac:spMkLst>
        </pc:spChg>
      </pc:sldChg>
      <pc:sldChg chg="modSp mod modClrScheme chgLayout">
        <pc:chgData name="Rosales, Karla" userId="0b2e1671-3f43-44dd-8c43-a65173f10dda" providerId="ADAL" clId="{240A5146-0B67-4D80-8EC6-6FA7ABD07A0B}" dt="2024-08-22T17:46:32.876" v="160" actId="27636"/>
        <pc:sldMkLst>
          <pc:docMk/>
          <pc:sldMk cId="91155755" sldId="955"/>
        </pc:sldMkLst>
        <pc:spChg chg="mod ord">
          <ac:chgData name="Rosales, Karla" userId="0b2e1671-3f43-44dd-8c43-a65173f10dda" providerId="ADAL" clId="{240A5146-0B67-4D80-8EC6-6FA7ABD07A0B}" dt="2024-08-22T17:46:32.874" v="159" actId="27636"/>
          <ac:spMkLst>
            <pc:docMk/>
            <pc:sldMk cId="91155755" sldId="955"/>
            <ac:spMk id="2" creationId="{00000000-0000-0000-0000-000000000000}"/>
          </ac:spMkLst>
        </pc:spChg>
        <pc:spChg chg="mod ord">
          <ac:chgData name="Rosales, Karla" userId="0b2e1671-3f43-44dd-8c43-a65173f10dda" providerId="ADAL" clId="{240A5146-0B67-4D80-8EC6-6FA7ABD07A0B}" dt="2024-08-22T17:46:32.876" v="160" actId="27636"/>
          <ac:spMkLst>
            <pc:docMk/>
            <pc:sldMk cId="91155755" sldId="955"/>
            <ac:spMk id="3" creationId="{00000000-0000-0000-0000-000000000000}"/>
          </ac:spMkLst>
        </pc:spChg>
      </pc:sldChg>
      <pc:sldChg chg="modSp mod modClrScheme chgLayout">
        <pc:chgData name="Rosales, Karla" userId="0b2e1671-3f43-44dd-8c43-a65173f10dda" providerId="ADAL" clId="{240A5146-0B67-4D80-8EC6-6FA7ABD07A0B}" dt="2024-08-22T17:48:54.659" v="192" actId="700"/>
        <pc:sldMkLst>
          <pc:docMk/>
          <pc:sldMk cId="2531578923" sldId="961"/>
        </pc:sldMkLst>
        <pc:spChg chg="mod ord">
          <ac:chgData name="Rosales, Karla" userId="0b2e1671-3f43-44dd-8c43-a65173f10dda" providerId="ADAL" clId="{240A5146-0B67-4D80-8EC6-6FA7ABD07A0B}" dt="2024-08-22T17:48:54.659" v="192" actId="700"/>
          <ac:spMkLst>
            <pc:docMk/>
            <pc:sldMk cId="2531578923" sldId="961"/>
            <ac:spMk id="2" creationId="{E19D98D4-22D7-40EE-8B04-C7BF297C41A3}"/>
          </ac:spMkLst>
        </pc:spChg>
        <pc:spChg chg="mod ord">
          <ac:chgData name="Rosales, Karla" userId="0b2e1671-3f43-44dd-8c43-a65173f10dda" providerId="ADAL" clId="{240A5146-0B67-4D80-8EC6-6FA7ABD07A0B}" dt="2024-08-22T17:48:54.659" v="192" actId="700"/>
          <ac:spMkLst>
            <pc:docMk/>
            <pc:sldMk cId="2531578923" sldId="961"/>
            <ac:spMk id="3" creationId="{AE88CE1D-A3C3-44DB-A921-D5657EE6A4A9}"/>
          </ac:spMkLst>
        </pc:spChg>
      </pc:sldChg>
      <pc:sldChg chg="modSp mod">
        <pc:chgData name="Rosales, Karla" userId="0b2e1671-3f43-44dd-8c43-a65173f10dda" providerId="ADAL" clId="{240A5146-0B67-4D80-8EC6-6FA7ABD07A0B}" dt="2024-08-22T17:41:53.510" v="157" actId="27636"/>
        <pc:sldMkLst>
          <pc:docMk/>
          <pc:sldMk cId="922655190" sldId="962"/>
        </pc:sldMkLst>
        <pc:spChg chg="mod">
          <ac:chgData name="Rosales, Karla" userId="0b2e1671-3f43-44dd-8c43-a65173f10dda" providerId="ADAL" clId="{240A5146-0B67-4D80-8EC6-6FA7ABD07A0B}" dt="2024-08-22T17:41:53.510" v="157" actId="27636"/>
          <ac:spMkLst>
            <pc:docMk/>
            <pc:sldMk cId="922655190" sldId="962"/>
            <ac:spMk id="3" creationId="{00000000-0000-0000-0000-000000000000}"/>
          </ac:spMkLst>
        </pc:spChg>
      </pc:sldChg>
      <pc:sldMasterChg chg="modSldLayout">
        <pc:chgData name="Rosales, Karla" userId="0b2e1671-3f43-44dd-8c43-a65173f10dda" providerId="ADAL" clId="{240A5146-0B67-4D80-8EC6-6FA7ABD07A0B}" dt="2024-08-22T17:26:15.991" v="42" actId="478"/>
        <pc:sldMasterMkLst>
          <pc:docMk/>
          <pc:sldMasterMk cId="2610120627" sldId="2147483652"/>
        </pc:sldMasterMkLst>
        <pc:sldLayoutChg chg="delSp modSp mod">
          <pc:chgData name="Rosales, Karla" userId="0b2e1671-3f43-44dd-8c43-a65173f10dda" providerId="ADAL" clId="{240A5146-0B67-4D80-8EC6-6FA7ABD07A0B}" dt="2024-08-22T17:25:53.421" v="20" actId="478"/>
          <pc:sldLayoutMkLst>
            <pc:docMk/>
            <pc:sldMasterMk cId="2610120627" sldId="2147483652"/>
            <pc:sldLayoutMk cId="1323451513" sldId="2147483653"/>
          </pc:sldLayoutMkLst>
          <pc:picChg chg="del">
            <ac:chgData name="Rosales, Karla" userId="0b2e1671-3f43-44dd-8c43-a65173f10dda" providerId="ADAL" clId="{240A5146-0B67-4D80-8EC6-6FA7ABD07A0B}" dt="2024-08-22T17:25:53.421" v="20" actId="478"/>
            <ac:picMkLst>
              <pc:docMk/>
              <pc:sldMasterMk cId="2610120627" sldId="2147483652"/>
              <pc:sldLayoutMk cId="1323451513" sldId="2147483653"/>
              <ac:picMk id="7" creationId="{00000000-0000-0000-0000-000000000000}"/>
            </ac:picMkLst>
          </pc:picChg>
        </pc:sldLayoutChg>
        <pc:sldLayoutChg chg="delSp modSp mod">
          <pc:chgData name="Rosales, Karla" userId="0b2e1671-3f43-44dd-8c43-a65173f10dda" providerId="ADAL" clId="{240A5146-0B67-4D80-8EC6-6FA7ABD07A0B}" dt="2024-08-22T17:25:56.588" v="22" actId="478"/>
          <pc:sldLayoutMkLst>
            <pc:docMk/>
            <pc:sldMasterMk cId="2610120627" sldId="2147483652"/>
            <pc:sldLayoutMk cId="3953491596" sldId="2147483654"/>
          </pc:sldLayoutMkLst>
          <pc:picChg chg="del">
            <ac:chgData name="Rosales, Karla" userId="0b2e1671-3f43-44dd-8c43-a65173f10dda" providerId="ADAL" clId="{240A5146-0B67-4D80-8EC6-6FA7ABD07A0B}" dt="2024-08-22T17:25:56.588" v="22" actId="478"/>
            <ac:picMkLst>
              <pc:docMk/>
              <pc:sldMasterMk cId="2610120627" sldId="2147483652"/>
              <pc:sldLayoutMk cId="3953491596" sldId="2147483654"/>
              <ac:picMk id="7" creationId="{00000000-0000-0000-0000-000000000000}"/>
            </ac:picMkLst>
          </pc:picChg>
        </pc:sldLayoutChg>
        <pc:sldLayoutChg chg="delSp modSp mod">
          <pc:chgData name="Rosales, Karla" userId="0b2e1671-3f43-44dd-8c43-a65173f10dda" providerId="ADAL" clId="{240A5146-0B67-4D80-8EC6-6FA7ABD07A0B}" dt="2024-08-22T17:26:01.428" v="27" actId="478"/>
          <pc:sldLayoutMkLst>
            <pc:docMk/>
            <pc:sldMasterMk cId="2610120627" sldId="2147483652"/>
            <pc:sldLayoutMk cId="1758207668" sldId="2147483656"/>
          </pc:sldLayoutMkLst>
          <pc:picChg chg="del">
            <ac:chgData name="Rosales, Karla" userId="0b2e1671-3f43-44dd-8c43-a65173f10dda" providerId="ADAL" clId="{240A5146-0B67-4D80-8EC6-6FA7ABD07A0B}" dt="2024-08-22T17:26:01.428" v="27" actId="478"/>
            <ac:picMkLst>
              <pc:docMk/>
              <pc:sldMasterMk cId="2610120627" sldId="2147483652"/>
              <pc:sldLayoutMk cId="1758207668" sldId="2147483656"/>
              <ac:picMk id="8" creationId="{00000000-0000-0000-0000-000000000000}"/>
            </ac:picMkLst>
          </pc:picChg>
        </pc:sldLayoutChg>
        <pc:sldLayoutChg chg="delSp modSp mod">
          <pc:chgData name="Rosales, Karla" userId="0b2e1671-3f43-44dd-8c43-a65173f10dda" providerId="ADAL" clId="{240A5146-0B67-4D80-8EC6-6FA7ABD07A0B}" dt="2024-08-22T17:26:05.524" v="31" actId="478"/>
          <pc:sldLayoutMkLst>
            <pc:docMk/>
            <pc:sldMasterMk cId="2610120627" sldId="2147483652"/>
            <pc:sldLayoutMk cId="2493063086" sldId="2147483657"/>
          </pc:sldLayoutMkLst>
          <pc:picChg chg="del">
            <ac:chgData name="Rosales, Karla" userId="0b2e1671-3f43-44dd-8c43-a65173f10dda" providerId="ADAL" clId="{240A5146-0B67-4D80-8EC6-6FA7ABD07A0B}" dt="2024-08-22T17:26:05.524" v="31" actId="478"/>
            <ac:picMkLst>
              <pc:docMk/>
              <pc:sldMasterMk cId="2610120627" sldId="2147483652"/>
              <pc:sldLayoutMk cId="2493063086" sldId="2147483657"/>
              <ac:picMk id="10" creationId="{00000000-0000-0000-0000-000000000000}"/>
            </ac:picMkLst>
          </pc:picChg>
        </pc:sldLayoutChg>
        <pc:sldLayoutChg chg="delSp modSp mod">
          <pc:chgData name="Rosales, Karla" userId="0b2e1671-3f43-44dd-8c43-a65173f10dda" providerId="ADAL" clId="{240A5146-0B67-4D80-8EC6-6FA7ABD07A0B}" dt="2024-08-22T17:26:03.840" v="30" actId="478"/>
          <pc:sldLayoutMkLst>
            <pc:docMk/>
            <pc:sldMasterMk cId="2610120627" sldId="2147483652"/>
            <pc:sldLayoutMk cId="1437018205" sldId="2147483658"/>
          </pc:sldLayoutMkLst>
          <pc:picChg chg="del">
            <ac:chgData name="Rosales, Karla" userId="0b2e1671-3f43-44dd-8c43-a65173f10dda" providerId="ADAL" clId="{240A5146-0B67-4D80-8EC6-6FA7ABD07A0B}" dt="2024-08-22T17:26:03.840" v="30" actId="478"/>
            <ac:picMkLst>
              <pc:docMk/>
              <pc:sldMasterMk cId="2610120627" sldId="2147483652"/>
              <pc:sldLayoutMk cId="1437018205" sldId="2147483658"/>
              <ac:picMk id="6" creationId="{00000000-0000-0000-0000-000000000000}"/>
            </ac:picMkLst>
          </pc:picChg>
        </pc:sldLayoutChg>
        <pc:sldLayoutChg chg="delSp modSp mod">
          <pc:chgData name="Rosales, Karla" userId="0b2e1671-3f43-44dd-8c43-a65173f10dda" providerId="ADAL" clId="{240A5146-0B67-4D80-8EC6-6FA7ABD07A0B}" dt="2024-08-22T17:26:08.124" v="33" actId="478"/>
          <pc:sldLayoutMkLst>
            <pc:docMk/>
            <pc:sldMasterMk cId="2610120627" sldId="2147483652"/>
            <pc:sldLayoutMk cId="2219529173" sldId="2147483659"/>
          </pc:sldLayoutMkLst>
          <pc:picChg chg="del">
            <ac:chgData name="Rosales, Karla" userId="0b2e1671-3f43-44dd-8c43-a65173f10dda" providerId="ADAL" clId="{240A5146-0B67-4D80-8EC6-6FA7ABD07A0B}" dt="2024-08-22T17:26:08.124" v="33" actId="478"/>
            <ac:picMkLst>
              <pc:docMk/>
              <pc:sldMasterMk cId="2610120627" sldId="2147483652"/>
              <pc:sldLayoutMk cId="2219529173" sldId="2147483659"/>
              <ac:picMk id="5" creationId="{00000000-0000-0000-0000-000000000000}"/>
            </ac:picMkLst>
          </pc:picChg>
        </pc:sldLayoutChg>
        <pc:sldLayoutChg chg="delSp modSp mod">
          <pc:chgData name="Rosales, Karla" userId="0b2e1671-3f43-44dd-8c43-a65173f10dda" providerId="ADAL" clId="{240A5146-0B67-4D80-8EC6-6FA7ABD07A0B}" dt="2024-08-22T17:26:09.694" v="36" actId="478"/>
          <pc:sldLayoutMkLst>
            <pc:docMk/>
            <pc:sldMasterMk cId="2610120627" sldId="2147483652"/>
            <pc:sldLayoutMk cId="625784249" sldId="2147483660"/>
          </pc:sldLayoutMkLst>
          <pc:picChg chg="del mod">
            <ac:chgData name="Rosales, Karla" userId="0b2e1671-3f43-44dd-8c43-a65173f10dda" providerId="ADAL" clId="{240A5146-0B67-4D80-8EC6-6FA7ABD07A0B}" dt="2024-08-22T17:26:09.694" v="36" actId="478"/>
            <ac:picMkLst>
              <pc:docMk/>
              <pc:sldMasterMk cId="2610120627" sldId="2147483652"/>
              <pc:sldLayoutMk cId="625784249" sldId="2147483660"/>
              <ac:picMk id="8" creationId="{00000000-0000-0000-0000-000000000000}"/>
            </ac:picMkLst>
          </pc:picChg>
        </pc:sldLayoutChg>
        <pc:sldLayoutChg chg="delSp modSp mod">
          <pc:chgData name="Rosales, Karla" userId="0b2e1671-3f43-44dd-8c43-a65173f10dda" providerId="ADAL" clId="{240A5146-0B67-4D80-8EC6-6FA7ABD07A0B}" dt="2024-08-22T17:26:12.503" v="40" actId="478"/>
          <pc:sldLayoutMkLst>
            <pc:docMk/>
            <pc:sldMasterMk cId="2610120627" sldId="2147483652"/>
            <pc:sldLayoutMk cId="3313563830" sldId="2147483661"/>
          </pc:sldLayoutMkLst>
          <pc:picChg chg="del">
            <ac:chgData name="Rosales, Karla" userId="0b2e1671-3f43-44dd-8c43-a65173f10dda" providerId="ADAL" clId="{240A5146-0B67-4D80-8EC6-6FA7ABD07A0B}" dt="2024-08-22T17:26:12.503" v="40" actId="478"/>
            <ac:picMkLst>
              <pc:docMk/>
              <pc:sldMasterMk cId="2610120627" sldId="2147483652"/>
              <pc:sldLayoutMk cId="3313563830" sldId="2147483661"/>
              <ac:picMk id="8" creationId="{00000000-0000-0000-0000-000000000000}"/>
            </ac:picMkLst>
          </pc:picChg>
        </pc:sldLayoutChg>
        <pc:sldLayoutChg chg="delSp modSp mod">
          <pc:chgData name="Rosales, Karla" userId="0b2e1671-3f43-44dd-8c43-a65173f10dda" providerId="ADAL" clId="{240A5146-0B67-4D80-8EC6-6FA7ABD07A0B}" dt="2024-08-22T17:26:14.269" v="41" actId="478"/>
          <pc:sldLayoutMkLst>
            <pc:docMk/>
            <pc:sldMasterMk cId="2610120627" sldId="2147483652"/>
            <pc:sldLayoutMk cId="2229426141" sldId="2147483662"/>
          </pc:sldLayoutMkLst>
          <pc:picChg chg="del">
            <ac:chgData name="Rosales, Karla" userId="0b2e1671-3f43-44dd-8c43-a65173f10dda" providerId="ADAL" clId="{240A5146-0B67-4D80-8EC6-6FA7ABD07A0B}" dt="2024-08-22T17:26:14.269" v="41" actId="478"/>
            <ac:picMkLst>
              <pc:docMk/>
              <pc:sldMasterMk cId="2610120627" sldId="2147483652"/>
              <pc:sldLayoutMk cId="2229426141" sldId="2147483662"/>
              <ac:picMk id="7" creationId="{00000000-0000-0000-0000-000000000000}"/>
            </ac:picMkLst>
          </pc:picChg>
        </pc:sldLayoutChg>
        <pc:sldLayoutChg chg="delSp modSp mod">
          <pc:chgData name="Rosales, Karla" userId="0b2e1671-3f43-44dd-8c43-a65173f10dda" providerId="ADAL" clId="{240A5146-0B67-4D80-8EC6-6FA7ABD07A0B}" dt="2024-08-22T17:26:15.991" v="42" actId="478"/>
          <pc:sldLayoutMkLst>
            <pc:docMk/>
            <pc:sldMasterMk cId="2610120627" sldId="2147483652"/>
            <pc:sldLayoutMk cId="3675154130" sldId="2147483663"/>
          </pc:sldLayoutMkLst>
          <pc:picChg chg="del">
            <ac:chgData name="Rosales, Karla" userId="0b2e1671-3f43-44dd-8c43-a65173f10dda" providerId="ADAL" clId="{240A5146-0B67-4D80-8EC6-6FA7ABD07A0B}" dt="2024-08-22T17:26:15.991" v="42" actId="478"/>
            <ac:picMkLst>
              <pc:docMk/>
              <pc:sldMasterMk cId="2610120627" sldId="2147483652"/>
              <pc:sldLayoutMk cId="3675154130" sldId="2147483663"/>
              <ac:picMk id="7" creationId="{00000000-0000-0000-0000-000000000000}"/>
            </ac:picMkLst>
          </pc:picChg>
        </pc:sldLayoutChg>
        <pc:sldLayoutChg chg="delSp modSp mod">
          <pc:chgData name="Rosales, Karla" userId="0b2e1671-3f43-44dd-8c43-a65173f10dda" providerId="ADAL" clId="{240A5146-0B67-4D80-8EC6-6FA7ABD07A0B}" dt="2024-08-22T17:25:59.598" v="25" actId="478"/>
          <pc:sldLayoutMkLst>
            <pc:docMk/>
            <pc:sldMasterMk cId="2610120627" sldId="2147483652"/>
            <pc:sldLayoutMk cId="3117986444" sldId="2147483664"/>
          </pc:sldLayoutMkLst>
          <pc:picChg chg="del">
            <ac:chgData name="Rosales, Karla" userId="0b2e1671-3f43-44dd-8c43-a65173f10dda" providerId="ADAL" clId="{240A5146-0B67-4D80-8EC6-6FA7ABD07A0B}" dt="2024-08-22T17:25:59.006" v="24" actId="478"/>
            <ac:picMkLst>
              <pc:docMk/>
              <pc:sldMasterMk cId="2610120627" sldId="2147483652"/>
              <pc:sldLayoutMk cId="3117986444" sldId="2147483664"/>
              <ac:picMk id="7" creationId="{00000000-0000-0000-0000-000000000000}"/>
            </ac:picMkLst>
          </pc:picChg>
          <pc:picChg chg="del">
            <ac:chgData name="Rosales, Karla" userId="0b2e1671-3f43-44dd-8c43-a65173f10dda" providerId="ADAL" clId="{240A5146-0B67-4D80-8EC6-6FA7ABD07A0B}" dt="2024-08-22T17:25:59.598" v="25" actId="478"/>
            <ac:picMkLst>
              <pc:docMk/>
              <pc:sldMasterMk cId="2610120627" sldId="2147483652"/>
              <pc:sldLayoutMk cId="3117986444" sldId="2147483664"/>
              <ac:picMk id="8" creationId="{00000000-0000-0000-0000-000000000000}"/>
            </ac:picMkLst>
          </pc:picChg>
        </pc:sldLayoutChg>
      </pc:sldMasterChg>
      <pc:sldMasterChg chg="modSp modSldLayout">
        <pc:chgData name="Rosales, Karla" userId="0b2e1671-3f43-44dd-8c43-a65173f10dda" providerId="ADAL" clId="{240A5146-0B67-4D80-8EC6-6FA7ABD07A0B}" dt="2024-08-22T17:26:34.900" v="45" actId="478"/>
        <pc:sldMasterMkLst>
          <pc:docMk/>
          <pc:sldMasterMk cId="2790398517" sldId="2147483665"/>
        </pc:sldMasterMkLst>
        <pc:sldLayoutChg chg="delSp">
          <pc:chgData name="Rosales, Karla" userId="0b2e1671-3f43-44dd-8c43-a65173f10dda" providerId="ADAL" clId="{240A5146-0B67-4D80-8EC6-6FA7ABD07A0B}" dt="2024-08-22T17:26:19.308" v="44" actId="478"/>
          <pc:sldLayoutMkLst>
            <pc:docMk/>
            <pc:sldMasterMk cId="2790398517" sldId="2147483665"/>
            <pc:sldLayoutMk cId="2519208305" sldId="2147483666"/>
          </pc:sldLayoutMkLst>
          <pc:picChg chg="del">
            <ac:chgData name="Rosales, Karla" userId="0b2e1671-3f43-44dd-8c43-a65173f10dda" providerId="ADAL" clId="{240A5146-0B67-4D80-8EC6-6FA7ABD07A0B}" dt="2024-08-22T17:26:19.308" v="44" actId="478"/>
            <ac:picMkLst>
              <pc:docMk/>
              <pc:sldMasterMk cId="2790398517" sldId="2147483665"/>
              <pc:sldLayoutMk cId="2519208305" sldId="2147483666"/>
              <ac:picMk id="4" creationId="{00000000-0000-0000-0000-000000000000}"/>
            </ac:picMkLst>
          </pc:picChg>
        </pc:sldLayoutChg>
        <pc:sldLayoutChg chg="delSp">
          <pc:chgData name="Rosales, Karla" userId="0b2e1671-3f43-44dd-8c43-a65173f10dda" providerId="ADAL" clId="{240A5146-0B67-4D80-8EC6-6FA7ABD07A0B}" dt="2024-08-22T17:26:34.900" v="45" actId="478"/>
          <pc:sldLayoutMkLst>
            <pc:docMk/>
            <pc:sldMasterMk cId="2790398517" sldId="2147483665"/>
            <pc:sldLayoutMk cId="398907004" sldId="2147483667"/>
          </pc:sldLayoutMkLst>
          <pc:picChg chg="del">
            <ac:chgData name="Rosales, Karla" userId="0b2e1671-3f43-44dd-8c43-a65173f10dda" providerId="ADAL" clId="{240A5146-0B67-4D80-8EC6-6FA7ABD07A0B}" dt="2024-08-22T17:26:34.900" v="45" actId="478"/>
            <ac:picMkLst>
              <pc:docMk/>
              <pc:sldMasterMk cId="2790398517" sldId="2147483665"/>
              <pc:sldLayoutMk cId="398907004" sldId="2147483667"/>
              <ac:picMk id="4" creationId="{00000000-0000-0000-0000-000000000000}"/>
            </ac:picMkLst>
          </pc:picChg>
        </pc:sldLayoutChg>
        <pc:sldLayoutChg chg="delSp modSp">
          <pc:chgData name="Rosales, Karla" userId="0b2e1671-3f43-44dd-8c43-a65173f10dda" providerId="ADAL" clId="{240A5146-0B67-4D80-8EC6-6FA7ABD07A0B}" dt="2024-08-22T17:25:28.260" v="2" actId="478"/>
          <pc:sldLayoutMkLst>
            <pc:docMk/>
            <pc:sldMasterMk cId="2790398517" sldId="2147483665"/>
            <pc:sldLayoutMk cId="3064925744" sldId="2147483668"/>
          </pc:sldLayoutMkLst>
          <pc:picChg chg="del">
            <ac:chgData name="Rosales, Karla" userId="0b2e1671-3f43-44dd-8c43-a65173f10dda" providerId="ADAL" clId="{240A5146-0B67-4D80-8EC6-6FA7ABD07A0B}" dt="2024-08-22T17:25:28.260" v="2" actId="478"/>
            <ac:picMkLst>
              <pc:docMk/>
              <pc:sldMasterMk cId="2790398517" sldId="2147483665"/>
              <pc:sldLayoutMk cId="3064925744" sldId="2147483668"/>
              <ac:picMk id="4" creationId="{00000000-0000-0000-0000-000000000000}"/>
            </ac:picMkLst>
          </pc:picChg>
          <pc:picChg chg="del">
            <ac:chgData name="Rosales, Karla" userId="0b2e1671-3f43-44dd-8c43-a65173f10dda" providerId="ADAL" clId="{240A5146-0B67-4D80-8EC6-6FA7ABD07A0B}" dt="2024-08-22T17:25:27.615" v="1" actId="478"/>
            <ac:picMkLst>
              <pc:docMk/>
              <pc:sldMasterMk cId="2790398517" sldId="2147483665"/>
              <pc:sldLayoutMk cId="3064925744" sldId="2147483668"/>
              <ac:picMk id="5" creationId="{00000000-0000-0000-0000-000000000000}"/>
            </ac:picMkLst>
          </pc:picChg>
        </pc:sldLayoutChg>
        <pc:sldLayoutChg chg="delSp modSp">
          <pc:chgData name="Rosales, Karla" userId="0b2e1671-3f43-44dd-8c43-a65173f10dda" providerId="ADAL" clId="{240A5146-0B67-4D80-8EC6-6FA7ABD07A0B}" dt="2024-08-22T17:25:30.685" v="4" actId="478"/>
          <pc:sldLayoutMkLst>
            <pc:docMk/>
            <pc:sldMasterMk cId="2790398517" sldId="2147483665"/>
            <pc:sldLayoutMk cId="2293156822" sldId="2147483669"/>
          </pc:sldLayoutMkLst>
          <pc:picChg chg="del">
            <ac:chgData name="Rosales, Karla" userId="0b2e1671-3f43-44dd-8c43-a65173f10dda" providerId="ADAL" clId="{240A5146-0B67-4D80-8EC6-6FA7ABD07A0B}" dt="2024-08-22T17:25:30.685" v="4" actId="478"/>
            <ac:picMkLst>
              <pc:docMk/>
              <pc:sldMasterMk cId="2790398517" sldId="2147483665"/>
              <pc:sldLayoutMk cId="2293156822" sldId="2147483669"/>
              <ac:picMk id="5" creationId="{00000000-0000-0000-0000-000000000000}"/>
            </ac:picMkLst>
          </pc:picChg>
        </pc:sldLayoutChg>
        <pc:sldLayoutChg chg="delSp modSp">
          <pc:chgData name="Rosales, Karla" userId="0b2e1671-3f43-44dd-8c43-a65173f10dda" providerId="ADAL" clId="{240A5146-0B67-4D80-8EC6-6FA7ABD07A0B}" dt="2024-08-22T17:25:32.701" v="6" actId="478"/>
          <pc:sldLayoutMkLst>
            <pc:docMk/>
            <pc:sldMasterMk cId="2790398517" sldId="2147483665"/>
            <pc:sldLayoutMk cId="3929643536" sldId="2147483670"/>
          </pc:sldLayoutMkLst>
          <pc:picChg chg="del">
            <ac:chgData name="Rosales, Karla" userId="0b2e1671-3f43-44dd-8c43-a65173f10dda" providerId="ADAL" clId="{240A5146-0B67-4D80-8EC6-6FA7ABD07A0B}" dt="2024-08-22T17:25:32.701" v="6" actId="478"/>
            <ac:picMkLst>
              <pc:docMk/>
              <pc:sldMasterMk cId="2790398517" sldId="2147483665"/>
              <pc:sldLayoutMk cId="3929643536" sldId="2147483670"/>
              <ac:picMk id="7" creationId="{00000000-0000-0000-0000-000000000000}"/>
            </ac:picMkLst>
          </pc:picChg>
        </pc:sldLayoutChg>
        <pc:sldLayoutChg chg="delSp modSp">
          <pc:chgData name="Rosales, Karla" userId="0b2e1671-3f43-44dd-8c43-a65173f10dda" providerId="ADAL" clId="{240A5146-0B67-4D80-8EC6-6FA7ABD07A0B}" dt="2024-08-22T17:25:34.571" v="8" actId="478"/>
          <pc:sldLayoutMkLst>
            <pc:docMk/>
            <pc:sldMasterMk cId="2790398517" sldId="2147483665"/>
            <pc:sldLayoutMk cId="902340193" sldId="2147483671"/>
          </pc:sldLayoutMkLst>
          <pc:picChg chg="del">
            <ac:chgData name="Rosales, Karla" userId="0b2e1671-3f43-44dd-8c43-a65173f10dda" providerId="ADAL" clId="{240A5146-0B67-4D80-8EC6-6FA7ABD07A0B}" dt="2024-08-22T17:25:34.571" v="8" actId="478"/>
            <ac:picMkLst>
              <pc:docMk/>
              <pc:sldMasterMk cId="2790398517" sldId="2147483665"/>
              <pc:sldLayoutMk cId="902340193" sldId="2147483671"/>
              <ac:picMk id="3" creationId="{00000000-0000-0000-0000-000000000000}"/>
            </ac:picMkLst>
          </pc:picChg>
        </pc:sldLayoutChg>
        <pc:sldLayoutChg chg="delSp modSp">
          <pc:chgData name="Rosales, Karla" userId="0b2e1671-3f43-44dd-8c43-a65173f10dda" providerId="ADAL" clId="{240A5146-0B67-4D80-8EC6-6FA7ABD07A0B}" dt="2024-08-22T17:25:36.691" v="10" actId="478"/>
          <pc:sldLayoutMkLst>
            <pc:docMk/>
            <pc:sldMasterMk cId="2790398517" sldId="2147483665"/>
            <pc:sldLayoutMk cId="1000915434" sldId="2147483672"/>
          </pc:sldLayoutMkLst>
          <pc:picChg chg="del">
            <ac:chgData name="Rosales, Karla" userId="0b2e1671-3f43-44dd-8c43-a65173f10dda" providerId="ADAL" clId="{240A5146-0B67-4D80-8EC6-6FA7ABD07A0B}" dt="2024-08-22T17:25:36.691" v="10" actId="478"/>
            <ac:picMkLst>
              <pc:docMk/>
              <pc:sldMasterMk cId="2790398517" sldId="2147483665"/>
              <pc:sldLayoutMk cId="1000915434" sldId="2147483672"/>
              <ac:picMk id="2" creationId="{00000000-0000-0000-0000-000000000000}"/>
            </ac:picMkLst>
          </pc:picChg>
        </pc:sldLayoutChg>
        <pc:sldLayoutChg chg="delSp modSp">
          <pc:chgData name="Rosales, Karla" userId="0b2e1671-3f43-44dd-8c43-a65173f10dda" providerId="ADAL" clId="{240A5146-0B67-4D80-8EC6-6FA7ABD07A0B}" dt="2024-08-22T17:25:39.790" v="13" actId="478"/>
          <pc:sldLayoutMkLst>
            <pc:docMk/>
            <pc:sldMasterMk cId="2790398517" sldId="2147483665"/>
            <pc:sldLayoutMk cId="887766712" sldId="2147483673"/>
          </pc:sldLayoutMkLst>
          <pc:picChg chg="del">
            <ac:chgData name="Rosales, Karla" userId="0b2e1671-3f43-44dd-8c43-a65173f10dda" providerId="ADAL" clId="{240A5146-0B67-4D80-8EC6-6FA7ABD07A0B}" dt="2024-08-22T17:25:39.790" v="13" actId="478"/>
            <ac:picMkLst>
              <pc:docMk/>
              <pc:sldMasterMk cId="2790398517" sldId="2147483665"/>
              <pc:sldLayoutMk cId="887766712" sldId="2147483673"/>
              <ac:picMk id="5" creationId="{00000000-0000-0000-0000-000000000000}"/>
            </ac:picMkLst>
          </pc:picChg>
        </pc:sldLayoutChg>
        <pc:sldLayoutChg chg="delSp modSp">
          <pc:chgData name="Rosales, Karla" userId="0b2e1671-3f43-44dd-8c43-a65173f10dda" providerId="ADAL" clId="{240A5146-0B67-4D80-8EC6-6FA7ABD07A0B}" dt="2024-08-22T17:25:42.581" v="14" actId="478"/>
          <pc:sldLayoutMkLst>
            <pc:docMk/>
            <pc:sldMasterMk cId="2790398517" sldId="2147483665"/>
            <pc:sldLayoutMk cId="1896211520" sldId="2147483674"/>
          </pc:sldLayoutMkLst>
          <pc:picChg chg="del">
            <ac:chgData name="Rosales, Karla" userId="0b2e1671-3f43-44dd-8c43-a65173f10dda" providerId="ADAL" clId="{240A5146-0B67-4D80-8EC6-6FA7ABD07A0B}" dt="2024-08-22T17:25:42.581" v="14" actId="478"/>
            <ac:picMkLst>
              <pc:docMk/>
              <pc:sldMasterMk cId="2790398517" sldId="2147483665"/>
              <pc:sldLayoutMk cId="1896211520" sldId="2147483674"/>
              <ac:picMk id="5" creationId="{00000000-0000-0000-0000-000000000000}"/>
            </ac:picMkLst>
          </pc:picChg>
        </pc:sldLayoutChg>
        <pc:sldLayoutChg chg="delSp modSp">
          <pc:chgData name="Rosales, Karla" userId="0b2e1671-3f43-44dd-8c43-a65173f10dda" providerId="ADAL" clId="{240A5146-0B67-4D80-8EC6-6FA7ABD07A0B}" dt="2024-08-22T17:25:44.741" v="16" actId="478"/>
          <pc:sldLayoutMkLst>
            <pc:docMk/>
            <pc:sldMasterMk cId="2790398517" sldId="2147483665"/>
            <pc:sldLayoutMk cId="3073923990" sldId="2147483675"/>
          </pc:sldLayoutMkLst>
          <pc:picChg chg="del">
            <ac:chgData name="Rosales, Karla" userId="0b2e1671-3f43-44dd-8c43-a65173f10dda" providerId="ADAL" clId="{240A5146-0B67-4D80-8EC6-6FA7ABD07A0B}" dt="2024-08-22T17:25:44.741" v="16" actId="478"/>
            <ac:picMkLst>
              <pc:docMk/>
              <pc:sldMasterMk cId="2790398517" sldId="2147483665"/>
              <pc:sldLayoutMk cId="3073923990" sldId="2147483675"/>
              <ac:picMk id="4" creationId="{00000000-0000-0000-0000-000000000000}"/>
            </ac:picMkLst>
          </pc:picChg>
        </pc:sldLayoutChg>
        <pc:sldLayoutChg chg="delSp modSp">
          <pc:chgData name="Rosales, Karla" userId="0b2e1671-3f43-44dd-8c43-a65173f10dda" providerId="ADAL" clId="{240A5146-0B67-4D80-8EC6-6FA7ABD07A0B}" dt="2024-08-22T17:25:46.605" v="18" actId="478"/>
          <pc:sldLayoutMkLst>
            <pc:docMk/>
            <pc:sldMasterMk cId="2790398517" sldId="2147483665"/>
            <pc:sldLayoutMk cId="845778019" sldId="2147483676"/>
          </pc:sldLayoutMkLst>
          <pc:picChg chg="del">
            <ac:chgData name="Rosales, Karla" userId="0b2e1671-3f43-44dd-8c43-a65173f10dda" providerId="ADAL" clId="{240A5146-0B67-4D80-8EC6-6FA7ABD07A0B}" dt="2024-08-22T17:25:46.605" v="18" actId="478"/>
            <ac:picMkLst>
              <pc:docMk/>
              <pc:sldMasterMk cId="2790398517" sldId="2147483665"/>
              <pc:sldLayoutMk cId="845778019" sldId="2147483676"/>
              <ac:picMk id="4" creationId="{00000000-0000-0000-0000-000000000000}"/>
            </ac:picMkLst>
          </pc:picChg>
        </pc:sldLayoutChg>
      </pc:sldMasterChg>
      <pc:sldMasterChg chg="modSp modSldLayout">
        <pc:chgData name="Rosales, Karla" userId="0b2e1671-3f43-44dd-8c43-a65173f10dda" providerId="ADAL" clId="{240A5146-0B67-4D80-8EC6-6FA7ABD07A0B}" dt="2024-08-22T17:29:09.921" v="121" actId="735"/>
        <pc:sldMasterMkLst>
          <pc:docMk/>
          <pc:sldMasterMk cId="3529100019" sldId="2147483677"/>
        </pc:sldMasterMkLst>
        <pc:sldLayoutChg chg="delSp modSp">
          <pc:chgData name="Rosales, Karla" userId="0b2e1671-3f43-44dd-8c43-a65173f10dda" providerId="ADAL" clId="{240A5146-0B67-4D80-8EC6-6FA7ABD07A0B}" dt="2024-08-22T17:26:40.379" v="47" actId="478"/>
          <pc:sldLayoutMkLst>
            <pc:docMk/>
            <pc:sldMasterMk cId="3529100019" sldId="2147483677"/>
            <pc:sldLayoutMk cId="1863694289" sldId="2147483678"/>
          </pc:sldLayoutMkLst>
          <pc:picChg chg="del">
            <ac:chgData name="Rosales, Karla" userId="0b2e1671-3f43-44dd-8c43-a65173f10dda" providerId="ADAL" clId="{240A5146-0B67-4D80-8EC6-6FA7ABD07A0B}" dt="2024-08-22T17:26:40.379" v="47" actId="478"/>
            <ac:picMkLst>
              <pc:docMk/>
              <pc:sldMasterMk cId="3529100019" sldId="2147483677"/>
              <pc:sldLayoutMk cId="1863694289" sldId="2147483678"/>
              <ac:picMk id="4" creationId="{00000000-0000-0000-0000-000000000000}"/>
            </ac:picMkLst>
          </pc:picChg>
        </pc:sldLayoutChg>
        <pc:sldLayoutChg chg="delSp modSp">
          <pc:chgData name="Rosales, Karla" userId="0b2e1671-3f43-44dd-8c43-a65173f10dda" providerId="ADAL" clId="{240A5146-0B67-4D80-8EC6-6FA7ABD07A0B}" dt="2024-08-22T17:26:47.701" v="49" actId="478"/>
          <pc:sldLayoutMkLst>
            <pc:docMk/>
            <pc:sldMasterMk cId="3529100019" sldId="2147483677"/>
            <pc:sldLayoutMk cId="1257508640" sldId="2147483679"/>
          </pc:sldLayoutMkLst>
          <pc:picChg chg="del">
            <ac:chgData name="Rosales, Karla" userId="0b2e1671-3f43-44dd-8c43-a65173f10dda" providerId="ADAL" clId="{240A5146-0B67-4D80-8EC6-6FA7ABD07A0B}" dt="2024-08-22T17:26:47.701" v="49" actId="478"/>
            <ac:picMkLst>
              <pc:docMk/>
              <pc:sldMasterMk cId="3529100019" sldId="2147483677"/>
              <pc:sldLayoutMk cId="1257508640" sldId="2147483679"/>
              <ac:picMk id="4" creationId="{00000000-0000-0000-0000-000000000000}"/>
            </ac:picMkLst>
          </pc:picChg>
        </pc:sldLayoutChg>
        <pc:sldLayoutChg chg="delSp modSp">
          <pc:chgData name="Rosales, Karla" userId="0b2e1671-3f43-44dd-8c43-a65173f10dda" providerId="ADAL" clId="{240A5146-0B67-4D80-8EC6-6FA7ABD07A0B}" dt="2024-08-22T17:26:49.886" v="52" actId="478"/>
          <pc:sldLayoutMkLst>
            <pc:docMk/>
            <pc:sldMasterMk cId="3529100019" sldId="2147483677"/>
            <pc:sldLayoutMk cId="1586734515" sldId="2147483680"/>
          </pc:sldLayoutMkLst>
          <pc:picChg chg="del">
            <ac:chgData name="Rosales, Karla" userId="0b2e1671-3f43-44dd-8c43-a65173f10dda" providerId="ADAL" clId="{240A5146-0B67-4D80-8EC6-6FA7ABD07A0B}" dt="2024-08-22T17:26:49.886" v="52" actId="478"/>
            <ac:picMkLst>
              <pc:docMk/>
              <pc:sldMasterMk cId="3529100019" sldId="2147483677"/>
              <pc:sldLayoutMk cId="1586734515" sldId="2147483680"/>
              <ac:picMk id="4" creationId="{00000000-0000-0000-0000-000000000000}"/>
            </ac:picMkLst>
          </pc:picChg>
          <pc:picChg chg="del">
            <ac:chgData name="Rosales, Karla" userId="0b2e1671-3f43-44dd-8c43-a65173f10dda" providerId="ADAL" clId="{240A5146-0B67-4D80-8EC6-6FA7ABD07A0B}" dt="2024-08-22T17:26:49.326" v="51" actId="478"/>
            <ac:picMkLst>
              <pc:docMk/>
              <pc:sldMasterMk cId="3529100019" sldId="2147483677"/>
              <pc:sldLayoutMk cId="1586734515" sldId="2147483680"/>
              <ac:picMk id="5" creationId="{00000000-0000-0000-0000-000000000000}"/>
            </ac:picMkLst>
          </pc:picChg>
        </pc:sldLayoutChg>
        <pc:sldLayoutChg chg="delSp modSp">
          <pc:chgData name="Rosales, Karla" userId="0b2e1671-3f43-44dd-8c43-a65173f10dda" providerId="ADAL" clId="{240A5146-0B67-4D80-8EC6-6FA7ABD07A0B}" dt="2024-08-22T17:26:52.684" v="54" actId="478"/>
          <pc:sldLayoutMkLst>
            <pc:docMk/>
            <pc:sldMasterMk cId="3529100019" sldId="2147483677"/>
            <pc:sldLayoutMk cId="3031256581" sldId="2147483681"/>
          </pc:sldLayoutMkLst>
          <pc:picChg chg="del">
            <ac:chgData name="Rosales, Karla" userId="0b2e1671-3f43-44dd-8c43-a65173f10dda" providerId="ADAL" clId="{240A5146-0B67-4D80-8EC6-6FA7ABD07A0B}" dt="2024-08-22T17:26:52.684" v="54" actId="478"/>
            <ac:picMkLst>
              <pc:docMk/>
              <pc:sldMasterMk cId="3529100019" sldId="2147483677"/>
              <pc:sldLayoutMk cId="3031256581" sldId="2147483681"/>
              <ac:picMk id="5" creationId="{00000000-0000-0000-0000-000000000000}"/>
            </ac:picMkLst>
          </pc:picChg>
        </pc:sldLayoutChg>
        <pc:sldLayoutChg chg="delSp modSp">
          <pc:chgData name="Rosales, Karla" userId="0b2e1671-3f43-44dd-8c43-a65173f10dda" providerId="ADAL" clId="{240A5146-0B67-4D80-8EC6-6FA7ABD07A0B}" dt="2024-08-22T17:26:54.925" v="56" actId="478"/>
          <pc:sldLayoutMkLst>
            <pc:docMk/>
            <pc:sldMasterMk cId="3529100019" sldId="2147483677"/>
            <pc:sldLayoutMk cId="694459229" sldId="2147483682"/>
          </pc:sldLayoutMkLst>
          <pc:picChg chg="del">
            <ac:chgData name="Rosales, Karla" userId="0b2e1671-3f43-44dd-8c43-a65173f10dda" providerId="ADAL" clId="{240A5146-0B67-4D80-8EC6-6FA7ABD07A0B}" dt="2024-08-22T17:26:54.925" v="56" actId="478"/>
            <ac:picMkLst>
              <pc:docMk/>
              <pc:sldMasterMk cId="3529100019" sldId="2147483677"/>
              <pc:sldLayoutMk cId="694459229" sldId="2147483682"/>
              <ac:picMk id="7" creationId="{00000000-0000-0000-0000-000000000000}"/>
            </ac:picMkLst>
          </pc:picChg>
        </pc:sldLayoutChg>
        <pc:sldLayoutChg chg="delSp modSp">
          <pc:chgData name="Rosales, Karla" userId="0b2e1671-3f43-44dd-8c43-a65173f10dda" providerId="ADAL" clId="{240A5146-0B67-4D80-8EC6-6FA7ABD07A0B}" dt="2024-08-22T17:26:57.086" v="58" actId="478"/>
          <pc:sldLayoutMkLst>
            <pc:docMk/>
            <pc:sldMasterMk cId="3529100019" sldId="2147483677"/>
            <pc:sldLayoutMk cId="1195209745" sldId="2147483683"/>
          </pc:sldLayoutMkLst>
          <pc:picChg chg="del">
            <ac:chgData name="Rosales, Karla" userId="0b2e1671-3f43-44dd-8c43-a65173f10dda" providerId="ADAL" clId="{240A5146-0B67-4D80-8EC6-6FA7ABD07A0B}" dt="2024-08-22T17:26:57.086" v="58" actId="478"/>
            <ac:picMkLst>
              <pc:docMk/>
              <pc:sldMasterMk cId="3529100019" sldId="2147483677"/>
              <pc:sldLayoutMk cId="1195209745" sldId="2147483683"/>
              <ac:picMk id="3" creationId="{00000000-0000-0000-0000-000000000000}"/>
            </ac:picMkLst>
          </pc:picChg>
        </pc:sldLayoutChg>
        <pc:sldLayoutChg chg="delSp modSp">
          <pc:chgData name="Rosales, Karla" userId="0b2e1671-3f43-44dd-8c43-a65173f10dda" providerId="ADAL" clId="{240A5146-0B67-4D80-8EC6-6FA7ABD07A0B}" dt="2024-08-22T17:26:59.054" v="60" actId="478"/>
          <pc:sldLayoutMkLst>
            <pc:docMk/>
            <pc:sldMasterMk cId="3529100019" sldId="2147483677"/>
            <pc:sldLayoutMk cId="1614449618" sldId="2147483684"/>
          </pc:sldLayoutMkLst>
          <pc:picChg chg="del">
            <ac:chgData name="Rosales, Karla" userId="0b2e1671-3f43-44dd-8c43-a65173f10dda" providerId="ADAL" clId="{240A5146-0B67-4D80-8EC6-6FA7ABD07A0B}" dt="2024-08-22T17:26:59.054" v="60" actId="478"/>
            <ac:picMkLst>
              <pc:docMk/>
              <pc:sldMasterMk cId="3529100019" sldId="2147483677"/>
              <pc:sldLayoutMk cId="1614449618" sldId="2147483684"/>
              <ac:picMk id="2" creationId="{00000000-0000-0000-0000-000000000000}"/>
            </ac:picMkLst>
          </pc:picChg>
        </pc:sldLayoutChg>
        <pc:sldLayoutChg chg="delSp modSp">
          <pc:chgData name="Rosales, Karla" userId="0b2e1671-3f43-44dd-8c43-a65173f10dda" providerId="ADAL" clId="{240A5146-0B67-4D80-8EC6-6FA7ABD07A0B}" dt="2024-08-22T17:27:00.885" v="62" actId="478"/>
          <pc:sldLayoutMkLst>
            <pc:docMk/>
            <pc:sldMasterMk cId="3529100019" sldId="2147483677"/>
            <pc:sldLayoutMk cId="207877436" sldId="2147483685"/>
          </pc:sldLayoutMkLst>
          <pc:picChg chg="del">
            <ac:chgData name="Rosales, Karla" userId="0b2e1671-3f43-44dd-8c43-a65173f10dda" providerId="ADAL" clId="{240A5146-0B67-4D80-8EC6-6FA7ABD07A0B}" dt="2024-08-22T17:27:00.885" v="62" actId="478"/>
            <ac:picMkLst>
              <pc:docMk/>
              <pc:sldMasterMk cId="3529100019" sldId="2147483677"/>
              <pc:sldLayoutMk cId="207877436" sldId="2147483685"/>
              <ac:picMk id="5" creationId="{00000000-0000-0000-0000-000000000000}"/>
            </ac:picMkLst>
          </pc:picChg>
        </pc:sldLayoutChg>
        <pc:sldLayoutChg chg="delSp modSp">
          <pc:chgData name="Rosales, Karla" userId="0b2e1671-3f43-44dd-8c43-a65173f10dda" providerId="ADAL" clId="{240A5146-0B67-4D80-8EC6-6FA7ABD07A0B}" dt="2024-08-22T17:27:03.045" v="64" actId="478"/>
          <pc:sldLayoutMkLst>
            <pc:docMk/>
            <pc:sldMasterMk cId="3529100019" sldId="2147483677"/>
            <pc:sldLayoutMk cId="4061332298" sldId="2147483686"/>
          </pc:sldLayoutMkLst>
          <pc:picChg chg="del">
            <ac:chgData name="Rosales, Karla" userId="0b2e1671-3f43-44dd-8c43-a65173f10dda" providerId="ADAL" clId="{240A5146-0B67-4D80-8EC6-6FA7ABD07A0B}" dt="2024-08-22T17:27:03.045" v="64" actId="478"/>
            <ac:picMkLst>
              <pc:docMk/>
              <pc:sldMasterMk cId="3529100019" sldId="2147483677"/>
              <pc:sldLayoutMk cId="4061332298" sldId="2147483686"/>
              <ac:picMk id="5" creationId="{00000000-0000-0000-0000-000000000000}"/>
            </ac:picMkLst>
          </pc:picChg>
        </pc:sldLayoutChg>
        <pc:sldLayoutChg chg="delSp modSp">
          <pc:chgData name="Rosales, Karla" userId="0b2e1671-3f43-44dd-8c43-a65173f10dda" providerId="ADAL" clId="{240A5146-0B67-4D80-8EC6-6FA7ABD07A0B}" dt="2024-08-22T17:27:44.677" v="66" actId="478"/>
          <pc:sldLayoutMkLst>
            <pc:docMk/>
            <pc:sldMasterMk cId="3529100019" sldId="2147483677"/>
            <pc:sldLayoutMk cId="3251930337" sldId="2147483687"/>
          </pc:sldLayoutMkLst>
          <pc:picChg chg="del">
            <ac:chgData name="Rosales, Karla" userId="0b2e1671-3f43-44dd-8c43-a65173f10dda" providerId="ADAL" clId="{240A5146-0B67-4D80-8EC6-6FA7ABD07A0B}" dt="2024-08-22T17:27:44.677" v="66" actId="478"/>
            <ac:picMkLst>
              <pc:docMk/>
              <pc:sldMasterMk cId="3529100019" sldId="2147483677"/>
              <pc:sldLayoutMk cId="3251930337" sldId="2147483687"/>
              <ac:picMk id="4" creationId="{00000000-0000-0000-0000-000000000000}"/>
            </ac:picMkLst>
          </pc:picChg>
        </pc:sldLayoutChg>
        <pc:sldLayoutChg chg="delSp modSp">
          <pc:chgData name="Rosales, Karla" userId="0b2e1671-3f43-44dd-8c43-a65173f10dda" providerId="ADAL" clId="{240A5146-0B67-4D80-8EC6-6FA7ABD07A0B}" dt="2024-08-22T17:27:46.692" v="68" actId="478"/>
          <pc:sldLayoutMkLst>
            <pc:docMk/>
            <pc:sldMasterMk cId="3529100019" sldId="2147483677"/>
            <pc:sldLayoutMk cId="1194333042" sldId="2147483688"/>
          </pc:sldLayoutMkLst>
          <pc:picChg chg="del">
            <ac:chgData name="Rosales, Karla" userId="0b2e1671-3f43-44dd-8c43-a65173f10dda" providerId="ADAL" clId="{240A5146-0B67-4D80-8EC6-6FA7ABD07A0B}" dt="2024-08-22T17:27:46.692" v="68" actId="478"/>
            <ac:picMkLst>
              <pc:docMk/>
              <pc:sldMasterMk cId="3529100019" sldId="2147483677"/>
              <pc:sldLayoutMk cId="1194333042" sldId="2147483688"/>
              <ac:picMk id="4" creationId="{00000000-0000-0000-0000-000000000000}"/>
            </ac:picMkLst>
          </pc:picChg>
        </pc:sldLayoutChg>
      </pc:sldMasterChg>
      <pc:sldMasterChg chg="modSp modSldLayout">
        <pc:chgData name="Rosales, Karla" userId="0b2e1671-3f43-44dd-8c43-a65173f10dda" providerId="ADAL" clId="{240A5146-0B67-4D80-8EC6-6FA7ABD07A0B}" dt="2024-08-22T17:29:09.426" v="120" actId="735"/>
        <pc:sldMasterMkLst>
          <pc:docMk/>
          <pc:sldMasterMk cId="3196031618" sldId="2147483689"/>
        </pc:sldMasterMkLst>
        <pc:sldLayoutChg chg="delSp modSp mod">
          <pc:chgData name="Rosales, Karla" userId="0b2e1671-3f43-44dd-8c43-a65173f10dda" providerId="ADAL" clId="{240A5146-0B67-4D80-8EC6-6FA7ABD07A0B}" dt="2024-08-22T17:27:49.531" v="71" actId="478"/>
          <pc:sldLayoutMkLst>
            <pc:docMk/>
            <pc:sldMasterMk cId="3196031618" sldId="2147483689"/>
            <pc:sldLayoutMk cId="2793789740" sldId="2147483690"/>
          </pc:sldLayoutMkLst>
          <pc:picChg chg="del">
            <ac:chgData name="Rosales, Karla" userId="0b2e1671-3f43-44dd-8c43-a65173f10dda" providerId="ADAL" clId="{240A5146-0B67-4D80-8EC6-6FA7ABD07A0B}" dt="2024-08-22T17:27:49.531" v="71" actId="478"/>
            <ac:picMkLst>
              <pc:docMk/>
              <pc:sldMasterMk cId="3196031618" sldId="2147483689"/>
              <pc:sldLayoutMk cId="2793789740" sldId="2147483690"/>
              <ac:picMk id="9" creationId="{00000000-0000-0000-0000-000000000000}"/>
            </ac:picMkLst>
          </pc:picChg>
          <pc:picChg chg="del">
            <ac:chgData name="Rosales, Karla" userId="0b2e1671-3f43-44dd-8c43-a65173f10dda" providerId="ADAL" clId="{240A5146-0B67-4D80-8EC6-6FA7ABD07A0B}" dt="2024-08-22T17:27:49.046" v="70" actId="478"/>
            <ac:picMkLst>
              <pc:docMk/>
              <pc:sldMasterMk cId="3196031618" sldId="2147483689"/>
              <pc:sldLayoutMk cId="2793789740" sldId="2147483690"/>
              <ac:picMk id="10" creationId="{00000000-0000-0000-0000-000000000000}"/>
            </ac:picMkLst>
          </pc:picChg>
        </pc:sldLayoutChg>
        <pc:sldLayoutChg chg="delSp modSp mod">
          <pc:chgData name="Rosales, Karla" userId="0b2e1671-3f43-44dd-8c43-a65173f10dda" providerId="ADAL" clId="{240A5146-0B67-4D80-8EC6-6FA7ABD07A0B}" dt="2024-08-22T17:27:51.766" v="74" actId="478"/>
          <pc:sldLayoutMkLst>
            <pc:docMk/>
            <pc:sldMasterMk cId="3196031618" sldId="2147483689"/>
            <pc:sldLayoutMk cId="4085921178" sldId="2147483691"/>
          </pc:sldLayoutMkLst>
          <pc:picChg chg="del">
            <ac:chgData name="Rosales, Karla" userId="0b2e1671-3f43-44dd-8c43-a65173f10dda" providerId="ADAL" clId="{240A5146-0B67-4D80-8EC6-6FA7ABD07A0B}" dt="2024-08-22T17:27:51.245" v="73" actId="478"/>
            <ac:picMkLst>
              <pc:docMk/>
              <pc:sldMasterMk cId="3196031618" sldId="2147483689"/>
              <pc:sldLayoutMk cId="4085921178" sldId="2147483691"/>
              <ac:picMk id="7" creationId="{00000000-0000-0000-0000-000000000000}"/>
            </ac:picMkLst>
          </pc:picChg>
          <pc:picChg chg="del">
            <ac:chgData name="Rosales, Karla" userId="0b2e1671-3f43-44dd-8c43-a65173f10dda" providerId="ADAL" clId="{240A5146-0B67-4D80-8EC6-6FA7ABD07A0B}" dt="2024-08-22T17:27:51.766" v="74" actId="478"/>
            <ac:picMkLst>
              <pc:docMk/>
              <pc:sldMasterMk cId="3196031618" sldId="2147483689"/>
              <pc:sldLayoutMk cId="4085921178" sldId="2147483691"/>
              <ac:picMk id="8" creationId="{00000000-0000-0000-0000-000000000000}"/>
            </ac:picMkLst>
          </pc:picChg>
        </pc:sldLayoutChg>
        <pc:sldLayoutChg chg="delSp modSp mod">
          <pc:chgData name="Rosales, Karla" userId="0b2e1671-3f43-44dd-8c43-a65173f10dda" providerId="ADAL" clId="{240A5146-0B67-4D80-8EC6-6FA7ABD07A0B}" dt="2024-08-22T17:27:54.196" v="76" actId="478"/>
          <pc:sldLayoutMkLst>
            <pc:docMk/>
            <pc:sldMasterMk cId="3196031618" sldId="2147483689"/>
            <pc:sldLayoutMk cId="3055493304" sldId="2147483692"/>
          </pc:sldLayoutMkLst>
          <pc:picChg chg="del">
            <ac:chgData name="Rosales, Karla" userId="0b2e1671-3f43-44dd-8c43-a65173f10dda" providerId="ADAL" clId="{240A5146-0B67-4D80-8EC6-6FA7ABD07A0B}" dt="2024-08-22T17:27:54.196" v="76" actId="478"/>
            <ac:picMkLst>
              <pc:docMk/>
              <pc:sldMasterMk cId="3196031618" sldId="2147483689"/>
              <pc:sldLayoutMk cId="3055493304" sldId="2147483692"/>
              <ac:picMk id="8" creationId="{00000000-0000-0000-0000-000000000000}"/>
            </ac:picMkLst>
          </pc:picChg>
        </pc:sldLayoutChg>
        <pc:sldLayoutChg chg="delSp modSp mod">
          <pc:chgData name="Rosales, Karla" userId="0b2e1671-3f43-44dd-8c43-a65173f10dda" providerId="ADAL" clId="{240A5146-0B67-4D80-8EC6-6FA7ABD07A0B}" dt="2024-08-22T17:27:56.003" v="78" actId="478"/>
          <pc:sldLayoutMkLst>
            <pc:docMk/>
            <pc:sldMasterMk cId="3196031618" sldId="2147483689"/>
            <pc:sldLayoutMk cId="687816047" sldId="2147483693"/>
          </pc:sldLayoutMkLst>
          <pc:picChg chg="del">
            <ac:chgData name="Rosales, Karla" userId="0b2e1671-3f43-44dd-8c43-a65173f10dda" providerId="ADAL" clId="{240A5146-0B67-4D80-8EC6-6FA7ABD07A0B}" dt="2024-08-22T17:27:56.003" v="78" actId="478"/>
            <ac:picMkLst>
              <pc:docMk/>
              <pc:sldMasterMk cId="3196031618" sldId="2147483689"/>
              <pc:sldLayoutMk cId="687816047" sldId="2147483693"/>
              <ac:picMk id="8" creationId="{00000000-0000-0000-0000-000000000000}"/>
            </ac:picMkLst>
          </pc:picChg>
        </pc:sldLayoutChg>
        <pc:sldLayoutChg chg="delSp modSp mod">
          <pc:chgData name="Rosales, Karla" userId="0b2e1671-3f43-44dd-8c43-a65173f10dda" providerId="ADAL" clId="{240A5146-0B67-4D80-8EC6-6FA7ABD07A0B}" dt="2024-08-22T17:27:57.821" v="81" actId="478"/>
          <pc:sldLayoutMkLst>
            <pc:docMk/>
            <pc:sldMasterMk cId="3196031618" sldId="2147483689"/>
            <pc:sldLayoutMk cId="3554934924" sldId="2147483694"/>
          </pc:sldLayoutMkLst>
          <pc:picChg chg="del mod">
            <ac:chgData name="Rosales, Karla" userId="0b2e1671-3f43-44dd-8c43-a65173f10dda" providerId="ADAL" clId="{240A5146-0B67-4D80-8EC6-6FA7ABD07A0B}" dt="2024-08-22T17:27:57.821" v="81" actId="478"/>
            <ac:picMkLst>
              <pc:docMk/>
              <pc:sldMasterMk cId="3196031618" sldId="2147483689"/>
              <pc:sldLayoutMk cId="3554934924" sldId="2147483694"/>
              <ac:picMk id="8" creationId="{00000000-0000-0000-0000-000000000000}"/>
            </ac:picMkLst>
          </pc:picChg>
        </pc:sldLayoutChg>
        <pc:sldLayoutChg chg="delSp modSp mod">
          <pc:chgData name="Rosales, Karla" userId="0b2e1671-3f43-44dd-8c43-a65173f10dda" providerId="ADAL" clId="{240A5146-0B67-4D80-8EC6-6FA7ABD07A0B}" dt="2024-08-22T17:28:00.070" v="83" actId="478"/>
          <pc:sldLayoutMkLst>
            <pc:docMk/>
            <pc:sldMasterMk cId="3196031618" sldId="2147483689"/>
            <pc:sldLayoutMk cId="3983304644" sldId="2147483695"/>
          </pc:sldLayoutMkLst>
          <pc:picChg chg="del">
            <ac:chgData name="Rosales, Karla" userId="0b2e1671-3f43-44dd-8c43-a65173f10dda" providerId="ADAL" clId="{240A5146-0B67-4D80-8EC6-6FA7ABD07A0B}" dt="2024-08-22T17:28:00.070" v="83" actId="478"/>
            <ac:picMkLst>
              <pc:docMk/>
              <pc:sldMasterMk cId="3196031618" sldId="2147483689"/>
              <pc:sldLayoutMk cId="3983304644" sldId="2147483695"/>
              <ac:picMk id="8" creationId="{00000000-0000-0000-0000-000000000000}"/>
            </ac:picMkLst>
          </pc:picChg>
        </pc:sldLayoutChg>
        <pc:sldLayoutChg chg="delSp modSp mod">
          <pc:chgData name="Rosales, Karla" userId="0b2e1671-3f43-44dd-8c43-a65173f10dda" providerId="ADAL" clId="{240A5146-0B67-4D80-8EC6-6FA7ABD07A0B}" dt="2024-08-22T17:28:01.972" v="85" actId="478"/>
          <pc:sldLayoutMkLst>
            <pc:docMk/>
            <pc:sldMasterMk cId="3196031618" sldId="2147483689"/>
            <pc:sldLayoutMk cId="1154926807" sldId="2147483696"/>
          </pc:sldLayoutMkLst>
          <pc:picChg chg="del">
            <ac:chgData name="Rosales, Karla" userId="0b2e1671-3f43-44dd-8c43-a65173f10dda" providerId="ADAL" clId="{240A5146-0B67-4D80-8EC6-6FA7ABD07A0B}" dt="2024-08-22T17:28:01.972" v="85" actId="478"/>
            <ac:picMkLst>
              <pc:docMk/>
              <pc:sldMasterMk cId="3196031618" sldId="2147483689"/>
              <pc:sldLayoutMk cId="1154926807" sldId="2147483696"/>
              <ac:picMk id="7" creationId="{00000000-0000-0000-0000-000000000000}"/>
            </ac:picMkLst>
          </pc:picChg>
        </pc:sldLayoutChg>
        <pc:sldLayoutChg chg="delSp modSp mod">
          <pc:chgData name="Rosales, Karla" userId="0b2e1671-3f43-44dd-8c43-a65173f10dda" providerId="ADAL" clId="{240A5146-0B67-4D80-8EC6-6FA7ABD07A0B}" dt="2024-08-22T17:28:03.870" v="87" actId="478"/>
          <pc:sldLayoutMkLst>
            <pc:docMk/>
            <pc:sldMasterMk cId="3196031618" sldId="2147483689"/>
            <pc:sldLayoutMk cId="1769085973" sldId="2147483697"/>
          </pc:sldLayoutMkLst>
          <pc:picChg chg="del">
            <ac:chgData name="Rosales, Karla" userId="0b2e1671-3f43-44dd-8c43-a65173f10dda" providerId="ADAL" clId="{240A5146-0B67-4D80-8EC6-6FA7ABD07A0B}" dt="2024-08-22T17:28:03.870" v="87" actId="478"/>
            <ac:picMkLst>
              <pc:docMk/>
              <pc:sldMasterMk cId="3196031618" sldId="2147483689"/>
              <pc:sldLayoutMk cId="1769085973" sldId="2147483697"/>
              <ac:picMk id="5" creationId="{00000000-0000-0000-0000-000000000000}"/>
            </ac:picMkLst>
          </pc:picChg>
        </pc:sldLayoutChg>
        <pc:sldLayoutChg chg="delSp modSp mod">
          <pc:chgData name="Rosales, Karla" userId="0b2e1671-3f43-44dd-8c43-a65173f10dda" providerId="ADAL" clId="{240A5146-0B67-4D80-8EC6-6FA7ABD07A0B}" dt="2024-08-22T17:28:06.333" v="90" actId="478"/>
          <pc:sldLayoutMkLst>
            <pc:docMk/>
            <pc:sldMasterMk cId="3196031618" sldId="2147483689"/>
            <pc:sldLayoutMk cId="22021372" sldId="2147483698"/>
          </pc:sldLayoutMkLst>
          <pc:picChg chg="del">
            <ac:chgData name="Rosales, Karla" userId="0b2e1671-3f43-44dd-8c43-a65173f10dda" providerId="ADAL" clId="{240A5146-0B67-4D80-8EC6-6FA7ABD07A0B}" dt="2024-08-22T17:28:06.333" v="90" actId="478"/>
            <ac:picMkLst>
              <pc:docMk/>
              <pc:sldMasterMk cId="3196031618" sldId="2147483689"/>
              <pc:sldLayoutMk cId="22021372" sldId="2147483698"/>
              <ac:picMk id="7" creationId="{00000000-0000-0000-0000-000000000000}"/>
            </ac:picMkLst>
          </pc:picChg>
        </pc:sldLayoutChg>
      </pc:sldMasterChg>
      <pc:sldMasterChg chg="modSp modSldLayout">
        <pc:chgData name="Rosales, Karla" userId="0b2e1671-3f43-44dd-8c43-a65173f10dda" providerId="ADAL" clId="{240A5146-0B67-4D80-8EC6-6FA7ABD07A0B}" dt="2024-08-22T17:28:30.755" v="94" actId="478"/>
        <pc:sldMasterMkLst>
          <pc:docMk/>
          <pc:sldMasterMk cId="1063538767" sldId="2147483699"/>
        </pc:sldMasterMkLst>
        <pc:sldLayoutChg chg="delSp modSp mod">
          <pc:chgData name="Rosales, Karla" userId="0b2e1671-3f43-44dd-8c43-a65173f10dda" providerId="ADAL" clId="{240A5146-0B67-4D80-8EC6-6FA7ABD07A0B}" dt="2024-08-22T17:28:08.828" v="92" actId="478"/>
          <pc:sldLayoutMkLst>
            <pc:docMk/>
            <pc:sldMasterMk cId="1063538767" sldId="2147483699"/>
            <pc:sldLayoutMk cId="930036252" sldId="2147483700"/>
          </pc:sldLayoutMkLst>
          <pc:picChg chg="del mod">
            <ac:chgData name="Rosales, Karla" userId="0b2e1671-3f43-44dd-8c43-a65173f10dda" providerId="ADAL" clId="{240A5146-0B67-4D80-8EC6-6FA7ABD07A0B}" dt="2024-08-22T17:28:08.828" v="92" actId="478"/>
            <ac:picMkLst>
              <pc:docMk/>
              <pc:sldMasterMk cId="1063538767" sldId="2147483699"/>
              <pc:sldLayoutMk cId="930036252" sldId="2147483700"/>
              <ac:picMk id="5" creationId="{00000000-0000-0000-0000-000000000000}"/>
            </ac:picMkLst>
          </pc:picChg>
        </pc:sldLayoutChg>
        <pc:sldLayoutChg chg="delSp mod">
          <pc:chgData name="Rosales, Karla" userId="0b2e1671-3f43-44dd-8c43-a65173f10dda" providerId="ADAL" clId="{240A5146-0B67-4D80-8EC6-6FA7ABD07A0B}" dt="2024-08-22T17:28:10.844" v="93" actId="478"/>
          <pc:sldLayoutMkLst>
            <pc:docMk/>
            <pc:sldMasterMk cId="1063538767" sldId="2147483699"/>
            <pc:sldLayoutMk cId="2471551842" sldId="2147483701"/>
          </pc:sldLayoutMkLst>
          <pc:picChg chg="del">
            <ac:chgData name="Rosales, Karla" userId="0b2e1671-3f43-44dd-8c43-a65173f10dda" providerId="ADAL" clId="{240A5146-0B67-4D80-8EC6-6FA7ABD07A0B}" dt="2024-08-22T17:28:10.844" v="93" actId="478"/>
            <ac:picMkLst>
              <pc:docMk/>
              <pc:sldMasterMk cId="1063538767" sldId="2147483699"/>
              <pc:sldLayoutMk cId="2471551842" sldId="2147483701"/>
              <ac:picMk id="6" creationId="{00000000-0000-0000-0000-000000000000}"/>
            </ac:picMkLst>
          </pc:picChg>
        </pc:sldLayoutChg>
        <pc:sldLayoutChg chg="delSp mod">
          <pc:chgData name="Rosales, Karla" userId="0b2e1671-3f43-44dd-8c43-a65173f10dda" providerId="ADAL" clId="{240A5146-0B67-4D80-8EC6-6FA7ABD07A0B}" dt="2024-08-22T17:28:30.755" v="94" actId="478"/>
          <pc:sldLayoutMkLst>
            <pc:docMk/>
            <pc:sldMasterMk cId="1063538767" sldId="2147483699"/>
            <pc:sldLayoutMk cId="2023110970" sldId="2147483702"/>
          </pc:sldLayoutMkLst>
          <pc:picChg chg="del">
            <ac:chgData name="Rosales, Karla" userId="0b2e1671-3f43-44dd-8c43-a65173f10dda" providerId="ADAL" clId="{240A5146-0B67-4D80-8EC6-6FA7ABD07A0B}" dt="2024-08-22T17:28:30.755" v="94" actId="478"/>
            <ac:picMkLst>
              <pc:docMk/>
              <pc:sldMasterMk cId="1063538767" sldId="2147483699"/>
              <pc:sldLayoutMk cId="2023110970" sldId="2147483702"/>
              <ac:picMk id="7" creationId="{00000000-0000-0000-0000-000000000000}"/>
            </ac:picMkLst>
          </pc:picChg>
        </pc:sldLayoutChg>
      </pc:sldMasterChg>
      <pc:sldMasterChg chg="modSp modSldLayout">
        <pc:chgData name="Rosales, Karla" userId="0b2e1671-3f43-44dd-8c43-a65173f10dda" providerId="ADAL" clId="{240A5146-0B67-4D80-8EC6-6FA7ABD07A0B}" dt="2024-08-22T17:29:08.694" v="119" actId="735"/>
        <pc:sldMasterMkLst>
          <pc:docMk/>
          <pc:sldMasterMk cId="1149974174" sldId="2147483703"/>
        </pc:sldMasterMkLst>
        <pc:sldLayoutChg chg="delSp modSp mod">
          <pc:chgData name="Rosales, Karla" userId="0b2e1671-3f43-44dd-8c43-a65173f10dda" providerId="ADAL" clId="{240A5146-0B67-4D80-8EC6-6FA7ABD07A0B}" dt="2024-08-22T17:28:32.852" v="96" actId="478"/>
          <pc:sldLayoutMkLst>
            <pc:docMk/>
            <pc:sldMasterMk cId="1149974174" sldId="2147483703"/>
            <pc:sldLayoutMk cId="3621068914" sldId="2147483704"/>
          </pc:sldLayoutMkLst>
          <pc:picChg chg="del">
            <ac:chgData name="Rosales, Karla" userId="0b2e1671-3f43-44dd-8c43-a65173f10dda" providerId="ADAL" clId="{240A5146-0B67-4D80-8EC6-6FA7ABD07A0B}" dt="2024-08-22T17:28:32.852" v="96" actId="478"/>
            <ac:picMkLst>
              <pc:docMk/>
              <pc:sldMasterMk cId="1149974174" sldId="2147483703"/>
              <pc:sldLayoutMk cId="3621068914" sldId="2147483704"/>
              <ac:picMk id="7" creationId="{00000000-0000-0000-0000-000000000000}"/>
            </ac:picMkLst>
          </pc:picChg>
        </pc:sldLayoutChg>
        <pc:sldLayoutChg chg="delSp modSp mod">
          <pc:chgData name="Rosales, Karla" userId="0b2e1671-3f43-44dd-8c43-a65173f10dda" providerId="ADAL" clId="{240A5146-0B67-4D80-8EC6-6FA7ABD07A0B}" dt="2024-08-22T17:28:34.766" v="98" actId="478"/>
          <pc:sldLayoutMkLst>
            <pc:docMk/>
            <pc:sldMasterMk cId="1149974174" sldId="2147483703"/>
            <pc:sldLayoutMk cId="1771197799" sldId="2147483705"/>
          </pc:sldLayoutMkLst>
          <pc:picChg chg="del">
            <ac:chgData name="Rosales, Karla" userId="0b2e1671-3f43-44dd-8c43-a65173f10dda" providerId="ADAL" clId="{240A5146-0B67-4D80-8EC6-6FA7ABD07A0B}" dt="2024-08-22T17:28:34.766" v="98" actId="478"/>
            <ac:picMkLst>
              <pc:docMk/>
              <pc:sldMasterMk cId="1149974174" sldId="2147483703"/>
              <pc:sldLayoutMk cId="1771197799" sldId="2147483705"/>
              <ac:picMk id="7" creationId="{00000000-0000-0000-0000-000000000000}"/>
            </ac:picMkLst>
          </pc:picChg>
        </pc:sldLayoutChg>
        <pc:sldLayoutChg chg="delSp modSp mod">
          <pc:chgData name="Rosales, Karla" userId="0b2e1671-3f43-44dd-8c43-a65173f10dda" providerId="ADAL" clId="{240A5146-0B67-4D80-8EC6-6FA7ABD07A0B}" dt="2024-08-22T17:28:36.936" v="101" actId="478"/>
          <pc:sldLayoutMkLst>
            <pc:docMk/>
            <pc:sldMasterMk cId="1149974174" sldId="2147483703"/>
            <pc:sldLayoutMk cId="1984150253" sldId="2147483706"/>
          </pc:sldLayoutMkLst>
          <pc:picChg chg="del">
            <ac:chgData name="Rosales, Karla" userId="0b2e1671-3f43-44dd-8c43-a65173f10dda" providerId="ADAL" clId="{240A5146-0B67-4D80-8EC6-6FA7ABD07A0B}" dt="2024-08-22T17:28:36.534" v="100" actId="478"/>
            <ac:picMkLst>
              <pc:docMk/>
              <pc:sldMasterMk cId="1149974174" sldId="2147483703"/>
              <pc:sldLayoutMk cId="1984150253" sldId="2147483706"/>
              <ac:picMk id="7" creationId="{00000000-0000-0000-0000-000000000000}"/>
            </ac:picMkLst>
          </pc:picChg>
          <pc:picChg chg="del">
            <ac:chgData name="Rosales, Karla" userId="0b2e1671-3f43-44dd-8c43-a65173f10dda" providerId="ADAL" clId="{240A5146-0B67-4D80-8EC6-6FA7ABD07A0B}" dt="2024-08-22T17:28:36.936" v="101" actId="478"/>
            <ac:picMkLst>
              <pc:docMk/>
              <pc:sldMasterMk cId="1149974174" sldId="2147483703"/>
              <pc:sldLayoutMk cId="1984150253" sldId="2147483706"/>
              <ac:picMk id="8" creationId="{00000000-0000-0000-0000-000000000000}"/>
            </ac:picMkLst>
          </pc:picChg>
        </pc:sldLayoutChg>
        <pc:sldLayoutChg chg="delSp modSp mod">
          <pc:chgData name="Rosales, Karla" userId="0b2e1671-3f43-44dd-8c43-a65173f10dda" providerId="ADAL" clId="{240A5146-0B67-4D80-8EC6-6FA7ABD07A0B}" dt="2024-08-22T17:28:40.180" v="103" actId="478"/>
          <pc:sldLayoutMkLst>
            <pc:docMk/>
            <pc:sldMasterMk cId="1149974174" sldId="2147483703"/>
            <pc:sldLayoutMk cId="2804960074" sldId="2147483707"/>
          </pc:sldLayoutMkLst>
          <pc:picChg chg="del">
            <ac:chgData name="Rosales, Karla" userId="0b2e1671-3f43-44dd-8c43-a65173f10dda" providerId="ADAL" clId="{240A5146-0B67-4D80-8EC6-6FA7ABD07A0B}" dt="2024-08-22T17:28:40.180" v="103" actId="478"/>
            <ac:picMkLst>
              <pc:docMk/>
              <pc:sldMasterMk cId="1149974174" sldId="2147483703"/>
              <pc:sldLayoutMk cId="2804960074" sldId="2147483707"/>
              <ac:picMk id="8" creationId="{00000000-0000-0000-0000-000000000000}"/>
            </ac:picMkLst>
          </pc:picChg>
        </pc:sldLayoutChg>
        <pc:sldLayoutChg chg="delSp modSp mod">
          <pc:chgData name="Rosales, Karla" userId="0b2e1671-3f43-44dd-8c43-a65173f10dda" providerId="ADAL" clId="{240A5146-0B67-4D80-8EC6-6FA7ABD07A0B}" dt="2024-08-22T17:28:41.700" v="106" actId="478"/>
          <pc:sldLayoutMkLst>
            <pc:docMk/>
            <pc:sldMasterMk cId="1149974174" sldId="2147483703"/>
            <pc:sldLayoutMk cId="3761896464" sldId="2147483708"/>
          </pc:sldLayoutMkLst>
          <pc:picChg chg="del mod">
            <ac:chgData name="Rosales, Karla" userId="0b2e1671-3f43-44dd-8c43-a65173f10dda" providerId="ADAL" clId="{240A5146-0B67-4D80-8EC6-6FA7ABD07A0B}" dt="2024-08-22T17:28:41.700" v="106" actId="478"/>
            <ac:picMkLst>
              <pc:docMk/>
              <pc:sldMasterMk cId="1149974174" sldId="2147483703"/>
              <pc:sldLayoutMk cId="3761896464" sldId="2147483708"/>
              <ac:picMk id="10" creationId="{00000000-0000-0000-0000-000000000000}"/>
            </ac:picMkLst>
          </pc:picChg>
        </pc:sldLayoutChg>
        <pc:sldLayoutChg chg="delSp modSp mod">
          <pc:chgData name="Rosales, Karla" userId="0b2e1671-3f43-44dd-8c43-a65173f10dda" providerId="ADAL" clId="{240A5146-0B67-4D80-8EC6-6FA7ABD07A0B}" dt="2024-08-22T17:28:43.911" v="108" actId="478"/>
          <pc:sldLayoutMkLst>
            <pc:docMk/>
            <pc:sldMasterMk cId="1149974174" sldId="2147483703"/>
            <pc:sldLayoutMk cId="113665124" sldId="2147483709"/>
          </pc:sldLayoutMkLst>
          <pc:picChg chg="del">
            <ac:chgData name="Rosales, Karla" userId="0b2e1671-3f43-44dd-8c43-a65173f10dda" providerId="ADAL" clId="{240A5146-0B67-4D80-8EC6-6FA7ABD07A0B}" dt="2024-08-22T17:28:43.911" v="108" actId="478"/>
            <ac:picMkLst>
              <pc:docMk/>
              <pc:sldMasterMk cId="1149974174" sldId="2147483703"/>
              <pc:sldLayoutMk cId="113665124" sldId="2147483709"/>
              <ac:picMk id="6" creationId="{00000000-0000-0000-0000-000000000000}"/>
            </ac:picMkLst>
          </pc:picChg>
        </pc:sldLayoutChg>
        <pc:sldLayoutChg chg="delSp modSp mod">
          <pc:chgData name="Rosales, Karla" userId="0b2e1671-3f43-44dd-8c43-a65173f10dda" providerId="ADAL" clId="{240A5146-0B67-4D80-8EC6-6FA7ABD07A0B}" dt="2024-08-22T17:28:46.584" v="110" actId="478"/>
          <pc:sldLayoutMkLst>
            <pc:docMk/>
            <pc:sldMasterMk cId="1149974174" sldId="2147483703"/>
            <pc:sldLayoutMk cId="3870706820" sldId="2147483710"/>
          </pc:sldLayoutMkLst>
          <pc:picChg chg="del">
            <ac:chgData name="Rosales, Karla" userId="0b2e1671-3f43-44dd-8c43-a65173f10dda" providerId="ADAL" clId="{240A5146-0B67-4D80-8EC6-6FA7ABD07A0B}" dt="2024-08-22T17:28:46.584" v="110" actId="478"/>
            <ac:picMkLst>
              <pc:docMk/>
              <pc:sldMasterMk cId="1149974174" sldId="2147483703"/>
              <pc:sldLayoutMk cId="3870706820" sldId="2147483710"/>
              <ac:picMk id="5" creationId="{00000000-0000-0000-0000-000000000000}"/>
            </ac:picMkLst>
          </pc:picChg>
        </pc:sldLayoutChg>
        <pc:sldLayoutChg chg="delSp modSp mod">
          <pc:chgData name="Rosales, Karla" userId="0b2e1671-3f43-44dd-8c43-a65173f10dda" providerId="ADAL" clId="{240A5146-0B67-4D80-8EC6-6FA7ABD07A0B}" dt="2024-08-22T17:28:49.235" v="112" actId="478"/>
          <pc:sldLayoutMkLst>
            <pc:docMk/>
            <pc:sldMasterMk cId="1149974174" sldId="2147483703"/>
            <pc:sldLayoutMk cId="245092977" sldId="2147483711"/>
          </pc:sldLayoutMkLst>
          <pc:picChg chg="del">
            <ac:chgData name="Rosales, Karla" userId="0b2e1671-3f43-44dd-8c43-a65173f10dda" providerId="ADAL" clId="{240A5146-0B67-4D80-8EC6-6FA7ABD07A0B}" dt="2024-08-22T17:28:49.235" v="112" actId="478"/>
            <ac:picMkLst>
              <pc:docMk/>
              <pc:sldMasterMk cId="1149974174" sldId="2147483703"/>
              <pc:sldLayoutMk cId="245092977" sldId="2147483711"/>
              <ac:picMk id="8" creationId="{00000000-0000-0000-0000-000000000000}"/>
            </ac:picMkLst>
          </pc:picChg>
        </pc:sldLayoutChg>
        <pc:sldLayoutChg chg="delSp modSp mod">
          <pc:chgData name="Rosales, Karla" userId="0b2e1671-3f43-44dd-8c43-a65173f10dda" providerId="ADAL" clId="{240A5146-0B67-4D80-8EC6-6FA7ABD07A0B}" dt="2024-08-22T17:28:51.419" v="114" actId="478"/>
          <pc:sldLayoutMkLst>
            <pc:docMk/>
            <pc:sldMasterMk cId="1149974174" sldId="2147483703"/>
            <pc:sldLayoutMk cId="3668954194" sldId="2147483712"/>
          </pc:sldLayoutMkLst>
          <pc:picChg chg="del">
            <ac:chgData name="Rosales, Karla" userId="0b2e1671-3f43-44dd-8c43-a65173f10dda" providerId="ADAL" clId="{240A5146-0B67-4D80-8EC6-6FA7ABD07A0B}" dt="2024-08-22T17:28:51.419" v="114" actId="478"/>
            <ac:picMkLst>
              <pc:docMk/>
              <pc:sldMasterMk cId="1149974174" sldId="2147483703"/>
              <pc:sldLayoutMk cId="3668954194" sldId="2147483712"/>
              <ac:picMk id="8" creationId="{00000000-0000-0000-0000-000000000000}"/>
            </ac:picMkLst>
          </pc:picChg>
        </pc:sldLayoutChg>
        <pc:sldLayoutChg chg="delSp modSp mod">
          <pc:chgData name="Rosales, Karla" userId="0b2e1671-3f43-44dd-8c43-a65173f10dda" providerId="ADAL" clId="{240A5146-0B67-4D80-8EC6-6FA7ABD07A0B}" dt="2024-08-22T17:28:53.167" v="116" actId="478"/>
          <pc:sldLayoutMkLst>
            <pc:docMk/>
            <pc:sldMasterMk cId="1149974174" sldId="2147483703"/>
            <pc:sldLayoutMk cId="1661821780" sldId="2147483713"/>
          </pc:sldLayoutMkLst>
          <pc:picChg chg="del">
            <ac:chgData name="Rosales, Karla" userId="0b2e1671-3f43-44dd-8c43-a65173f10dda" providerId="ADAL" clId="{240A5146-0B67-4D80-8EC6-6FA7ABD07A0B}" dt="2024-08-22T17:28:53.167" v="116" actId="478"/>
            <ac:picMkLst>
              <pc:docMk/>
              <pc:sldMasterMk cId="1149974174" sldId="2147483703"/>
              <pc:sldLayoutMk cId="1661821780" sldId="2147483713"/>
              <ac:picMk id="7" creationId="{00000000-0000-0000-0000-000000000000}"/>
            </ac:picMkLst>
          </pc:picChg>
        </pc:sldLayoutChg>
        <pc:sldLayoutChg chg="delSp modSp mod">
          <pc:chgData name="Rosales, Karla" userId="0b2e1671-3f43-44dd-8c43-a65173f10dda" providerId="ADAL" clId="{240A5146-0B67-4D80-8EC6-6FA7ABD07A0B}" dt="2024-08-22T17:29:07.014" v="118" actId="478"/>
          <pc:sldLayoutMkLst>
            <pc:docMk/>
            <pc:sldMasterMk cId="1149974174" sldId="2147483703"/>
            <pc:sldLayoutMk cId="2359837566" sldId="2147483714"/>
          </pc:sldLayoutMkLst>
          <pc:picChg chg="del">
            <ac:chgData name="Rosales, Karla" userId="0b2e1671-3f43-44dd-8c43-a65173f10dda" providerId="ADAL" clId="{240A5146-0B67-4D80-8EC6-6FA7ABD07A0B}" dt="2024-08-22T17:29:07.014" v="118" actId="478"/>
            <ac:picMkLst>
              <pc:docMk/>
              <pc:sldMasterMk cId="1149974174" sldId="2147483703"/>
              <pc:sldLayoutMk cId="2359837566" sldId="2147483714"/>
              <ac:picMk id="7" creationId="{00000000-0000-0000-0000-000000000000}"/>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8A17FAA-1E96-4660-AE1D-AFF2A1A95EE7}" type="datetimeFigureOut">
              <a:rPr lang="en-US" smtClean="0"/>
              <a:t>9/25/2024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BCA075-FF7F-42F3-BB19-526830F87290}" type="slidenum">
              <a:rPr lang="en-US" smtClean="0"/>
              <a:t>‹#›</a:t>
            </a:fld>
            <a:endParaRPr lang="en-US"/>
          </a:p>
        </p:txBody>
      </p:sp>
    </p:spTree>
    <p:extLst>
      <p:ext uri="{BB962C8B-B14F-4D97-AF65-F5344CB8AC3E}">
        <p14:creationId xmlns:p14="http://schemas.microsoft.com/office/powerpoint/2010/main" val="259743385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928" userDrawn="1">
          <p15:clr>
            <a:srgbClr val="F26B43"/>
          </p15:clr>
        </p15:guide>
        <p15:guide id="2" pos="220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1CBE6AC-9492-4292-8BDB-BD48EBBDE8D1}" type="datetimeFigureOut">
              <a:rPr lang="en-US" smtClean="0"/>
              <a:t>9/25/2024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516E0BC-51EE-4218-A209-CC610A508EDD}" type="slidenum">
              <a:rPr lang="en-US" smtClean="0"/>
              <a:t>‹#›</a:t>
            </a:fld>
            <a:endParaRPr lang="en-US"/>
          </a:p>
        </p:txBody>
      </p:sp>
    </p:spTree>
    <p:extLst>
      <p:ext uri="{BB962C8B-B14F-4D97-AF65-F5344CB8AC3E}">
        <p14:creationId xmlns:p14="http://schemas.microsoft.com/office/powerpoint/2010/main" val="3666376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aseline="0"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D020A96A-6230-49F7-8947-41F9958A0505}" type="slidenum">
              <a:rPr lang="en-US" altLang="en-US">
                <a:solidFill>
                  <a:prstClr val="black"/>
                </a:solidFill>
              </a:rPr>
              <a:pPr/>
              <a:t>1</a:t>
            </a:fld>
            <a:endParaRPr lang="en-US"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598FC-F2CB-4B54-866C-0A838919EB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6472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27B7342-94EC-4140-9517-B7E34F81C23D}" type="slidenum">
              <a:rPr lang="en-US" altLang="en-US">
                <a:solidFill>
                  <a:prstClr val="black"/>
                </a:solidFill>
                <a:latin typeface="Comic Sans MS" pitchFamily="66" charset="0"/>
              </a:rPr>
              <a:pPr>
                <a:spcBef>
                  <a:spcPct val="0"/>
                </a:spcBef>
              </a:pPr>
              <a:t>20</a:t>
            </a:fld>
            <a:endParaRPr lang="en-US" altLang="en-US">
              <a:solidFill>
                <a:prstClr val="black"/>
              </a:solidFill>
              <a:latin typeface="Comic Sans MS" pitchFamily="6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6E0BC-51EE-4218-A209-CC610A508EDD}" type="slidenum">
              <a:rPr lang="en-US" smtClean="0"/>
              <a:t>5</a:t>
            </a:fld>
            <a:endParaRPr lang="en-US"/>
          </a:p>
        </p:txBody>
      </p:sp>
    </p:spTree>
    <p:extLst>
      <p:ext uri="{BB962C8B-B14F-4D97-AF65-F5344CB8AC3E}">
        <p14:creationId xmlns:p14="http://schemas.microsoft.com/office/powerpoint/2010/main" val="3591542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6E0BC-51EE-4218-A209-CC610A508EDD}" type="slidenum">
              <a:rPr lang="en-US" smtClean="0"/>
              <a:t>6</a:t>
            </a:fld>
            <a:endParaRPr lang="en-US"/>
          </a:p>
        </p:txBody>
      </p:sp>
    </p:spTree>
    <p:extLst>
      <p:ext uri="{BB962C8B-B14F-4D97-AF65-F5344CB8AC3E}">
        <p14:creationId xmlns:p14="http://schemas.microsoft.com/office/powerpoint/2010/main" val="64763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6E0BC-51EE-4218-A209-CC610A508EDD}" type="slidenum">
              <a:rPr lang="en-US" smtClean="0"/>
              <a:t>7</a:t>
            </a:fld>
            <a:endParaRPr lang="en-US"/>
          </a:p>
        </p:txBody>
      </p:sp>
    </p:spTree>
    <p:extLst>
      <p:ext uri="{BB962C8B-B14F-4D97-AF65-F5344CB8AC3E}">
        <p14:creationId xmlns:p14="http://schemas.microsoft.com/office/powerpoint/2010/main" val="2034209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16E0BC-51EE-4218-A209-CC610A508E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6687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0000"/>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D516E0BC-51EE-4218-A209-CC610A508EDD}" type="slidenum">
              <a:rPr lang="en-US" smtClean="0"/>
              <a:t>11</a:t>
            </a:fld>
            <a:endParaRPr lang="en-US"/>
          </a:p>
        </p:txBody>
      </p:sp>
    </p:spTree>
    <p:extLst>
      <p:ext uri="{BB962C8B-B14F-4D97-AF65-F5344CB8AC3E}">
        <p14:creationId xmlns:p14="http://schemas.microsoft.com/office/powerpoint/2010/main" val="1278509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6E0BC-51EE-4218-A209-CC610A508EDD}" type="slidenum">
              <a:rPr lang="en-US" smtClean="0"/>
              <a:t>12</a:t>
            </a:fld>
            <a:endParaRPr lang="en-US"/>
          </a:p>
        </p:txBody>
      </p:sp>
    </p:spTree>
    <p:extLst>
      <p:ext uri="{BB962C8B-B14F-4D97-AF65-F5344CB8AC3E}">
        <p14:creationId xmlns:p14="http://schemas.microsoft.com/office/powerpoint/2010/main" val="1283046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16E0BC-51EE-4218-A209-CC610A508EDD}" type="slidenum">
              <a:rPr lang="en-US" smtClean="0"/>
              <a:t>13</a:t>
            </a:fld>
            <a:endParaRPr lang="en-US"/>
          </a:p>
        </p:txBody>
      </p:sp>
    </p:spTree>
    <p:extLst>
      <p:ext uri="{BB962C8B-B14F-4D97-AF65-F5344CB8AC3E}">
        <p14:creationId xmlns:p14="http://schemas.microsoft.com/office/powerpoint/2010/main" val="1184769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16E0BC-51EE-4218-A209-CC610A508E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6864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2762D3-DF72-D540-898C-C4A40E3E62D9}"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13234515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22294261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36751541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dirty="0">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99820505-F4B5-479B-BCFE-A23CA5B7D6BF}"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2519208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6842A37D-74F9-4751-9A29-1656DCD9EF19}"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98907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17587" y="4406900"/>
            <a:ext cx="597712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517587" y="2906713"/>
            <a:ext cx="59771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5"/>
          <p:cNvSpPr>
            <a:spLocks noGrp="1"/>
          </p:cNvSpPr>
          <p:nvPr>
            <p:ph type="sldNum" sz="quarter" idx="12"/>
          </p:nvPr>
        </p:nvSpPr>
        <p:spPr/>
        <p:txBody>
          <a:bodyPr/>
          <a:lstStyle>
            <a:lvl1pPr>
              <a:defRPr/>
            </a:lvl1pPr>
          </a:lstStyle>
          <a:p>
            <a:pPr>
              <a:defRPr/>
            </a:pPr>
            <a:fld id="{0762FEA8-43E7-48D2-9F9A-5B2F255AA7A8}"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0649257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F89972F0-032F-4367-A3E7-05C15025BF82}"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22931568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9" name="Footer Placeholder 7"/>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10" name="Slide Number Placeholder 8"/>
          <p:cNvSpPr>
            <a:spLocks noGrp="1"/>
          </p:cNvSpPr>
          <p:nvPr>
            <p:ph type="sldNum" sz="quarter" idx="12"/>
          </p:nvPr>
        </p:nvSpPr>
        <p:spPr/>
        <p:txBody>
          <a:bodyPr/>
          <a:lstStyle>
            <a:lvl1pPr>
              <a:defRPr/>
            </a:lvl1pPr>
          </a:lstStyle>
          <a:p>
            <a:pPr>
              <a:defRPr/>
            </a:pPr>
            <a:fld id="{D32ABD10-85D0-4FEB-99ED-EFFD52B90749}"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9296435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CD946B33-D1EA-403F-8B31-D070BD9F2157}"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9023401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5" name="Slide Number Placeholder 3"/>
          <p:cNvSpPr>
            <a:spLocks noGrp="1"/>
          </p:cNvSpPr>
          <p:nvPr>
            <p:ph type="sldNum" sz="quarter" idx="12"/>
          </p:nvPr>
        </p:nvSpPr>
        <p:spPr/>
        <p:txBody>
          <a:bodyPr/>
          <a:lstStyle>
            <a:lvl1pPr>
              <a:defRPr/>
            </a:lvl1pPr>
          </a:lstStyle>
          <a:p>
            <a:pPr>
              <a:defRPr/>
            </a:pPr>
            <a:fld id="{28CC7466-02B4-41E3-894E-0637EF17B883}"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0009154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FBE929D8-AA2A-4532-951C-5A38133B2446}"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8877667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39534915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9AC335DC-9DA0-4F8F-BEBD-292E69251A32}"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8962115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1F648DAD-EE5D-4320-87F7-70E3EF34959D}"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0739239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CCF2A3C6-EB75-412E-AE69-58A72A383DBC}"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8457780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99820505-F4B5-479B-BCFE-A23CA5B7D6BF}"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8636942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6842A37D-74F9-4751-9A29-1656DCD9EF19}"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2575086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17587" y="4406900"/>
            <a:ext cx="597712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517587" y="2906713"/>
            <a:ext cx="59771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5"/>
          <p:cNvSpPr>
            <a:spLocks noGrp="1"/>
          </p:cNvSpPr>
          <p:nvPr>
            <p:ph type="sldNum" sz="quarter" idx="12"/>
          </p:nvPr>
        </p:nvSpPr>
        <p:spPr/>
        <p:txBody>
          <a:bodyPr/>
          <a:lstStyle>
            <a:lvl1pPr>
              <a:defRPr/>
            </a:lvl1pPr>
          </a:lstStyle>
          <a:p>
            <a:pPr>
              <a:defRPr/>
            </a:pPr>
            <a:fld id="{0762FEA8-43E7-48D2-9F9A-5B2F255AA7A8}"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5867345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F89972F0-032F-4367-A3E7-05C15025BF82}"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0312565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9" name="Footer Placeholder 7"/>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10" name="Slide Number Placeholder 8"/>
          <p:cNvSpPr>
            <a:spLocks noGrp="1"/>
          </p:cNvSpPr>
          <p:nvPr>
            <p:ph type="sldNum" sz="quarter" idx="12"/>
          </p:nvPr>
        </p:nvSpPr>
        <p:spPr/>
        <p:txBody>
          <a:bodyPr/>
          <a:lstStyle>
            <a:lvl1pPr>
              <a:defRPr/>
            </a:lvl1pPr>
          </a:lstStyle>
          <a:p>
            <a:pPr>
              <a:defRPr/>
            </a:pPr>
            <a:fld id="{D32ABD10-85D0-4FEB-99ED-EFFD52B90749}"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6944592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CD946B33-D1EA-403F-8B31-D070BD9F2157}"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1952097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5" name="Slide Number Placeholder 3"/>
          <p:cNvSpPr>
            <a:spLocks noGrp="1"/>
          </p:cNvSpPr>
          <p:nvPr>
            <p:ph type="sldNum" sz="quarter" idx="12"/>
          </p:nvPr>
        </p:nvSpPr>
        <p:spPr/>
        <p:txBody>
          <a:bodyPr/>
          <a:lstStyle>
            <a:lvl1pPr>
              <a:defRPr/>
            </a:lvl1pPr>
          </a:lstStyle>
          <a:p>
            <a:pPr>
              <a:defRPr/>
            </a:pPr>
            <a:fld id="{28CC7466-02B4-41E3-894E-0637EF17B883}"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6144496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17587" y="4406900"/>
            <a:ext cx="597712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517587" y="2906713"/>
            <a:ext cx="59771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92DC5D-2FFA-1D43-BE67-4498328BF505}"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C4280-C049-3F4D-9821-9F213D5518C1}" type="slidenum">
              <a:rPr lang="en-US" smtClean="0"/>
              <a:t>‹#›</a:t>
            </a:fld>
            <a:endParaRPr lang="en-US"/>
          </a:p>
        </p:txBody>
      </p:sp>
    </p:spTree>
    <p:extLst>
      <p:ext uri="{BB962C8B-B14F-4D97-AF65-F5344CB8AC3E}">
        <p14:creationId xmlns:p14="http://schemas.microsoft.com/office/powerpoint/2010/main" val="31179864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FBE929D8-AA2A-4532-951C-5A38133B2446}"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2078774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9AC335DC-9DA0-4F8F-BEBD-292E69251A32}"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40613322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1F648DAD-EE5D-4320-87F7-70E3EF34959D}"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2519303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8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CCF2A3C6-EB75-412E-AE69-58A72A383DBC}" type="slidenum">
              <a:rPr lang="en-US">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1943330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17587" y="4406900"/>
            <a:ext cx="597712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517587" y="2906713"/>
            <a:ext cx="59771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2762D3-DF72-D540-898C-C4A40E3E62D9}"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27937897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2517586" y="1416176"/>
            <a:ext cx="6626413" cy="1362075"/>
          </a:xfrm>
        </p:spPr>
        <p:txBody>
          <a:bodyPr anchor="t">
            <a:noAutofit/>
          </a:bodyPr>
          <a:lstStyle>
            <a:lvl1pPr algn="ctr">
              <a:defRPr sz="4400" b="1" cap="all">
                <a:solidFill>
                  <a:srgbClr val="000000"/>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532762D3-DF72-D540-898C-C4A40E3E62D9}" type="datetimeFigureOut">
              <a:rPr lang="en-US" smtClean="0"/>
              <a:t>9/25/2024</a:t>
            </a:fld>
            <a:endParaRPr lang="en-US"/>
          </a:p>
        </p:txBody>
      </p:sp>
      <p:sp>
        <p:nvSpPr>
          <p:cNvPr id="16" name="Text Placeholder 15"/>
          <p:cNvSpPr>
            <a:spLocks noGrp="1"/>
          </p:cNvSpPr>
          <p:nvPr>
            <p:ph type="body" sz="quarter" idx="11" hasCustomPrompt="1"/>
          </p:nvPr>
        </p:nvSpPr>
        <p:spPr>
          <a:xfrm>
            <a:off x="2517775" y="6142038"/>
            <a:ext cx="6626225" cy="715962"/>
          </a:xfrm>
        </p:spPr>
        <p:txBody>
          <a:bodyPr/>
          <a:lstStyle>
            <a:lvl1pPr marL="0" indent="0" algn="ctr" eaLnBrk="1" fontAlgn="base" hangingPunct="1">
              <a:lnSpc>
                <a:spcPct val="90000"/>
              </a:lnSpc>
              <a:spcBef>
                <a:spcPct val="20000"/>
              </a:spcBef>
              <a:spcAft>
                <a:spcPct val="0"/>
              </a:spcAft>
              <a:buFontTx/>
              <a:buNone/>
              <a:defRPr sz="2400"/>
            </a:lvl1pPr>
          </a:lstStyle>
          <a:p>
            <a:pPr algn="ctr" eaLnBrk="1" fontAlgn="base" hangingPunct="1">
              <a:lnSpc>
                <a:spcPct val="90000"/>
              </a:lnSpc>
              <a:spcBef>
                <a:spcPct val="20000"/>
              </a:spcBef>
              <a:spcAft>
                <a:spcPct val="0"/>
              </a:spcAft>
            </a:pPr>
            <a:r>
              <a:rPr lang="en-US" altLang="en-US" sz="2400" dirty="0">
                <a:solidFill>
                  <a:srgbClr val="000000"/>
                </a:solidFill>
                <a:latin typeface="Calibri" pitchFamily="34" charset="0"/>
              </a:rPr>
              <a:t>Provided by the LAUSD Food Services Division</a:t>
            </a:r>
          </a:p>
        </p:txBody>
      </p:sp>
      <p:sp>
        <p:nvSpPr>
          <p:cNvPr id="22" name="Text Placeholder 21"/>
          <p:cNvSpPr>
            <a:spLocks noGrp="1"/>
          </p:cNvSpPr>
          <p:nvPr>
            <p:ph type="body" sz="quarter" idx="12" hasCustomPrompt="1"/>
          </p:nvPr>
        </p:nvSpPr>
        <p:spPr>
          <a:xfrm>
            <a:off x="7562850" y="6626225"/>
            <a:ext cx="1581150" cy="231775"/>
          </a:xfrm>
        </p:spPr>
        <p:txBody>
          <a:bodyPr>
            <a:noAutofit/>
          </a:bodyPr>
          <a:lstStyle>
            <a:lvl1pPr marL="0" indent="0" algn="ctr">
              <a:buFontTx/>
              <a:buNone/>
              <a:defRPr sz="1200" baseline="0">
                <a:latin typeface="Calibri" panose="020F0502020204030204" pitchFamily="34" charset="0"/>
              </a:defRPr>
            </a:lvl1pPr>
          </a:lstStyle>
          <a:p>
            <a:pPr lvl="0"/>
            <a:r>
              <a:rPr lang="en-US" sz="1200" baseline="0" dirty="0"/>
              <a:t>00.00.0000</a:t>
            </a:r>
            <a:endParaRPr lang="en-US" dirty="0"/>
          </a:p>
        </p:txBody>
      </p:sp>
    </p:spTree>
    <p:extLst>
      <p:ext uri="{BB962C8B-B14F-4D97-AF65-F5344CB8AC3E}">
        <p14:creationId xmlns:p14="http://schemas.microsoft.com/office/powerpoint/2010/main" val="40859211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55466"/>
            <a:ext cx="8229600" cy="4856761"/>
          </a:xfrm>
        </p:spPr>
        <p:txBody>
          <a:bodyPr/>
          <a:lstStyle>
            <a:lvl1pPr marL="0" indent="0">
              <a:buNone/>
              <a:defRPr sz="2800">
                <a:solidFill>
                  <a:srgbClr val="000000"/>
                </a:solidFill>
              </a:defRPr>
            </a:lvl1pPr>
            <a:lvl2pPr marL="742950" indent="-285750">
              <a:buFont typeface="Wingdings" panose="05000000000000000000" pitchFamily="2" charset="2"/>
              <a:buChar char="Ø"/>
              <a:defRPr sz="2600">
                <a:solidFill>
                  <a:srgbClr val="000000"/>
                </a:solidFill>
              </a:defRPr>
            </a:lvl2pPr>
            <a:lvl3pPr marL="1139825" indent="-225425">
              <a:buFont typeface="Arial" panose="020B0604020202020204" pitchFamily="34" charset="0"/>
              <a:buChar char="•"/>
              <a:defRPr>
                <a:solidFill>
                  <a:srgbClr val="000000"/>
                </a:solidFill>
              </a:defRPr>
            </a:lvl3pPr>
          </a:lstStyle>
          <a:p>
            <a:pPr lvl="0"/>
            <a:r>
              <a:rPr lang="en-US" dirty="0"/>
              <a:t>Xx</a:t>
            </a:r>
          </a:p>
          <a:p>
            <a:pPr lvl="1"/>
            <a:r>
              <a:rPr lang="en-US" dirty="0"/>
              <a:t>Xx</a:t>
            </a:r>
          </a:p>
          <a:p>
            <a:pPr lvl="2"/>
            <a:r>
              <a:rPr lang="en-US" dirty="0"/>
              <a:t>Xx</a:t>
            </a:r>
          </a:p>
          <a:p>
            <a:pPr lvl="2"/>
            <a:endParaRPr lang="en-US" dirty="0"/>
          </a:p>
        </p:txBody>
      </p:sp>
      <p:sp>
        <p:nvSpPr>
          <p:cNvPr id="4" name="Date Placeholder 3"/>
          <p:cNvSpPr>
            <a:spLocks noGrp="1"/>
          </p:cNvSpPr>
          <p:nvPr>
            <p:ph type="dt" sz="half" idx="10"/>
          </p:nvPr>
        </p:nvSpPr>
        <p:spPr/>
        <p:txBody>
          <a:bodyPr/>
          <a:lstStyle/>
          <a:p>
            <a:fld id="{532762D3-DF72-D540-898C-C4A40E3E62D9}"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sp>
        <p:nvSpPr>
          <p:cNvPr id="10" name="Content Placeholder 2"/>
          <p:cNvSpPr>
            <a:spLocks noGrp="1"/>
          </p:cNvSpPr>
          <p:nvPr>
            <p:ph idx="13" hasCustomPrompt="1"/>
          </p:nvPr>
        </p:nvSpPr>
        <p:spPr>
          <a:xfrm>
            <a:off x="457200" y="505609"/>
            <a:ext cx="8229600" cy="806825"/>
          </a:xfrm>
        </p:spPr>
        <p:txBody>
          <a:bodyPr>
            <a:normAutofit/>
          </a:bodyPr>
          <a:lstStyle>
            <a:lvl1pPr marL="0" indent="0">
              <a:buNone/>
              <a:defRPr sz="4000" b="1" i="0" baseline="0">
                <a:solidFill>
                  <a:srgbClr val="000000"/>
                </a:solidFill>
                <a:latin typeface="Calibri" panose="020F0502020204030204" pitchFamily="34" charset="0"/>
              </a:defRPr>
            </a:lvl1pPr>
            <a:lvl2pPr marL="742950" indent="-285750">
              <a:buFont typeface="Wingdings" panose="05000000000000000000" pitchFamily="2" charset="2"/>
              <a:buChar char="Ø"/>
              <a:defRPr sz="2600">
                <a:solidFill>
                  <a:srgbClr val="000000"/>
                </a:solidFill>
              </a:defRPr>
            </a:lvl2pPr>
            <a:lvl3pPr marL="914400" indent="0">
              <a:buFont typeface="Arial" panose="020B0604020202020204" pitchFamily="34" charset="0"/>
              <a:buNone/>
              <a:defRPr>
                <a:solidFill>
                  <a:srgbClr val="000000"/>
                </a:solidFill>
              </a:defRPr>
            </a:lvl3pPr>
          </a:lstStyle>
          <a:p>
            <a:pPr lvl="0"/>
            <a:r>
              <a:rPr lang="en-US" dirty="0"/>
              <a:t>Click to Add Title</a:t>
            </a:r>
          </a:p>
        </p:txBody>
      </p:sp>
    </p:spTree>
    <p:extLst>
      <p:ext uri="{BB962C8B-B14F-4D97-AF65-F5344CB8AC3E}">
        <p14:creationId xmlns:p14="http://schemas.microsoft.com/office/powerpoint/2010/main" val="30554933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 Compariso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000000"/>
                </a:solidFill>
              </a:defRPr>
            </a:lvl1pPr>
          </a:lstStyle>
          <a:p>
            <a:fld id="{532762D3-DF72-D540-898C-C4A40E3E62D9}" type="datetimeFigureOut">
              <a:rPr lang="en-US" smtClean="0"/>
              <a:t>9/25/2024</a:t>
            </a:fld>
            <a:endParaRPr lang="en-US"/>
          </a:p>
        </p:txBody>
      </p:sp>
      <p:sp>
        <p:nvSpPr>
          <p:cNvPr id="5" name="Footer Placeholder 4"/>
          <p:cNvSpPr>
            <a:spLocks noGrp="1"/>
          </p:cNvSpPr>
          <p:nvPr>
            <p:ph type="ftr" sz="quarter" idx="11"/>
          </p:nvPr>
        </p:nvSpPr>
        <p:spPr/>
        <p:txBody>
          <a:bodyPr/>
          <a:lstStyle>
            <a:lvl1pPr>
              <a:defRPr>
                <a:solidFill>
                  <a:srgbClr val="00000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59AE1649-C190-1E44-AAD5-C129AA553731}" type="slidenum">
              <a:rPr lang="en-US" smtClean="0"/>
              <a:t>‹#›</a:t>
            </a:fld>
            <a:endParaRPr lang="en-US"/>
          </a:p>
        </p:txBody>
      </p:sp>
      <p:sp>
        <p:nvSpPr>
          <p:cNvPr id="9" name="Content Placeholder 3"/>
          <p:cNvSpPr>
            <a:spLocks noGrp="1"/>
          </p:cNvSpPr>
          <p:nvPr>
            <p:ph sz="half" idx="2" hasCustomPrompt="1"/>
          </p:nvPr>
        </p:nvSpPr>
        <p:spPr>
          <a:xfrm>
            <a:off x="457200" y="1862861"/>
            <a:ext cx="3943350" cy="4353977"/>
          </a:xfrm>
        </p:spPr>
        <p:txBody>
          <a:bodyPr/>
          <a:lstStyle>
            <a:lvl1pPr marL="0" indent="0">
              <a:buFontTx/>
              <a:buNone/>
              <a:defRPr sz="2800" b="0">
                <a:solidFill>
                  <a:srgbClr val="000000"/>
                </a:solidFill>
              </a:defRPr>
            </a:lvl1pPr>
            <a:lvl2pPr marL="173736" indent="-173736">
              <a:buFont typeface="Wingdings" panose="05000000000000000000" pitchFamily="2" charset="2"/>
              <a:buChar char="Ø"/>
              <a:defRPr sz="2000"/>
            </a:lvl2pPr>
            <a:lvl3pPr marL="465138" indent="-163513">
              <a:buClrTx/>
              <a:buFont typeface="Wingdings" panose="05000000000000000000" pitchFamily="2" charset="2"/>
              <a:buChar char="Ø"/>
              <a:defRPr sz="2600">
                <a:solidFill>
                  <a:srgbClr val="000000"/>
                </a:solidFill>
              </a:defRPr>
            </a:lvl3pPr>
            <a:lvl4pPr marL="684213" indent="-163513">
              <a:buClrTx/>
              <a:buFont typeface="Arial" panose="020B0604020202020204" pitchFamily="34" charset="0"/>
              <a:buChar char="•"/>
              <a:defRPr sz="2400">
                <a:solidFill>
                  <a:srgbClr val="000000"/>
                </a:solidFill>
              </a:defRPr>
            </a:lvl4pPr>
            <a:lvl5pPr>
              <a:defRPr sz="1600"/>
            </a:lvl5pPr>
            <a:lvl6pPr>
              <a:defRPr sz="1600"/>
            </a:lvl6pPr>
            <a:lvl7pPr>
              <a:defRPr sz="1600"/>
            </a:lvl7pPr>
            <a:lvl8pPr>
              <a:defRPr sz="1600"/>
            </a:lvl8pPr>
            <a:lvl9pPr>
              <a:defRPr sz="1600"/>
            </a:lvl9pPr>
          </a:lstStyle>
          <a:p>
            <a:pPr lvl="0"/>
            <a:r>
              <a:rPr lang="en-US" dirty="0"/>
              <a:t>Xx</a:t>
            </a:r>
          </a:p>
          <a:p>
            <a:pPr lvl="2"/>
            <a:r>
              <a:rPr lang="en-US" dirty="0"/>
              <a:t>Second level</a:t>
            </a:r>
          </a:p>
          <a:p>
            <a:pPr lvl="3"/>
            <a:r>
              <a:rPr lang="en-US" dirty="0"/>
              <a:t>Third level</a:t>
            </a:r>
          </a:p>
        </p:txBody>
      </p:sp>
      <p:sp>
        <p:nvSpPr>
          <p:cNvPr id="15" name="Content Placeholder 3"/>
          <p:cNvSpPr>
            <a:spLocks noGrp="1"/>
          </p:cNvSpPr>
          <p:nvPr>
            <p:ph sz="half" idx="13" hasCustomPrompt="1"/>
          </p:nvPr>
        </p:nvSpPr>
        <p:spPr>
          <a:xfrm>
            <a:off x="4743450" y="1862862"/>
            <a:ext cx="3943350" cy="4353976"/>
          </a:xfrm>
        </p:spPr>
        <p:txBody>
          <a:bodyPr/>
          <a:lstStyle>
            <a:lvl1pPr marL="0" indent="0">
              <a:buFontTx/>
              <a:buNone/>
              <a:defRPr sz="2800" b="0">
                <a:solidFill>
                  <a:srgbClr val="000000"/>
                </a:solidFill>
              </a:defRPr>
            </a:lvl1pPr>
            <a:lvl2pPr marL="173736" indent="-173736">
              <a:buFont typeface="Wingdings" panose="05000000000000000000" pitchFamily="2" charset="2"/>
              <a:buChar char="Ø"/>
              <a:defRPr sz="2000"/>
            </a:lvl2pPr>
            <a:lvl3pPr marL="465138" indent="-163513">
              <a:buClrTx/>
              <a:buFont typeface="Wingdings" panose="05000000000000000000" pitchFamily="2" charset="2"/>
              <a:buChar char="Ø"/>
              <a:defRPr sz="2600">
                <a:solidFill>
                  <a:srgbClr val="000000"/>
                </a:solidFill>
              </a:defRPr>
            </a:lvl3pPr>
            <a:lvl4pPr marL="684213" indent="-163513">
              <a:buClrTx/>
              <a:buFont typeface="Arial" panose="020B0604020202020204" pitchFamily="34" charset="0"/>
              <a:buChar char="•"/>
              <a:defRPr sz="2400">
                <a:solidFill>
                  <a:srgbClr val="000000"/>
                </a:solidFill>
              </a:defRPr>
            </a:lvl4pPr>
            <a:lvl5pPr>
              <a:defRPr sz="1600"/>
            </a:lvl5pPr>
            <a:lvl6pPr>
              <a:defRPr sz="1600"/>
            </a:lvl6pPr>
            <a:lvl7pPr>
              <a:defRPr sz="1600"/>
            </a:lvl7pPr>
            <a:lvl8pPr>
              <a:defRPr sz="1600"/>
            </a:lvl8pPr>
            <a:lvl9pPr>
              <a:defRPr sz="1600"/>
            </a:lvl9pPr>
          </a:lstStyle>
          <a:p>
            <a:pPr lvl="0"/>
            <a:r>
              <a:rPr lang="en-US" dirty="0"/>
              <a:t>Xx</a:t>
            </a:r>
          </a:p>
          <a:p>
            <a:pPr lvl="2"/>
            <a:r>
              <a:rPr lang="en-US" dirty="0"/>
              <a:t>Second level</a:t>
            </a:r>
          </a:p>
          <a:p>
            <a:pPr lvl="3"/>
            <a:r>
              <a:rPr lang="en-US" dirty="0"/>
              <a:t>Third level</a:t>
            </a:r>
          </a:p>
        </p:txBody>
      </p:sp>
      <p:sp>
        <p:nvSpPr>
          <p:cNvPr id="11" name="Content Placeholder 3"/>
          <p:cNvSpPr>
            <a:spLocks noGrp="1"/>
          </p:cNvSpPr>
          <p:nvPr>
            <p:ph sz="half" idx="14" hasCustomPrompt="1"/>
          </p:nvPr>
        </p:nvSpPr>
        <p:spPr>
          <a:xfrm>
            <a:off x="457200" y="494854"/>
            <a:ext cx="8229600" cy="763792"/>
          </a:xfrm>
        </p:spPr>
        <p:txBody>
          <a:bodyPr/>
          <a:lstStyle>
            <a:lvl1pPr marL="0" indent="0">
              <a:buFontTx/>
              <a:buNone/>
              <a:defRPr sz="4000" b="1" i="0" baseline="0">
                <a:solidFill>
                  <a:srgbClr val="000000"/>
                </a:solidFill>
                <a:latin typeface="Calibri" panose="020F0502020204030204" pitchFamily="34" charset="0"/>
              </a:defRPr>
            </a:lvl1pPr>
            <a:lvl2pPr marL="173736" indent="-173736">
              <a:buFont typeface="Wingdings" panose="05000000000000000000" pitchFamily="2" charset="2"/>
              <a:buChar char="Ø"/>
              <a:defRPr sz="2000"/>
            </a:lvl2pPr>
            <a:lvl3pPr marL="402336" indent="-164592">
              <a:buClrTx/>
              <a:buFont typeface="Wingdings" panose="05000000000000000000" pitchFamily="2" charset="2"/>
              <a:buChar char="Ø"/>
              <a:defRPr sz="2600">
                <a:solidFill>
                  <a:srgbClr val="000000"/>
                </a:solidFill>
              </a:defRPr>
            </a:lvl3pPr>
            <a:lvl4pPr marL="630936" indent="-164592">
              <a:buClrTx/>
              <a:buFont typeface="Arial" panose="020B0604020202020204" pitchFamily="34" charset="0"/>
              <a:buChar char="•"/>
              <a:defRPr sz="2400">
                <a:solidFill>
                  <a:srgbClr val="000000"/>
                </a:solidFill>
              </a:defRPr>
            </a:lvl4pPr>
            <a:lvl5pPr>
              <a:defRPr sz="1600"/>
            </a:lvl5pPr>
            <a:lvl6pPr>
              <a:defRPr sz="1600"/>
            </a:lvl6pPr>
            <a:lvl7pPr>
              <a:defRPr sz="1600"/>
            </a:lvl7pPr>
            <a:lvl8pPr>
              <a:defRPr sz="1600"/>
            </a:lvl8pPr>
            <a:lvl9pPr>
              <a:defRPr sz="1600"/>
            </a:lvl9pPr>
          </a:lstStyle>
          <a:p>
            <a:pPr lvl="0"/>
            <a:r>
              <a:rPr lang="en-US" dirty="0"/>
              <a:t>Xx</a:t>
            </a:r>
          </a:p>
        </p:txBody>
      </p:sp>
      <p:sp>
        <p:nvSpPr>
          <p:cNvPr id="16" name="Content Placeholder 3"/>
          <p:cNvSpPr>
            <a:spLocks noGrp="1"/>
          </p:cNvSpPr>
          <p:nvPr>
            <p:ph sz="half" idx="15" hasCustomPrompt="1"/>
          </p:nvPr>
        </p:nvSpPr>
        <p:spPr>
          <a:xfrm>
            <a:off x="467958" y="1301678"/>
            <a:ext cx="3943350" cy="527124"/>
          </a:xfrm>
        </p:spPr>
        <p:txBody>
          <a:bodyPr>
            <a:noAutofit/>
          </a:bodyPr>
          <a:lstStyle>
            <a:lvl1pPr marL="0" indent="0">
              <a:buFontTx/>
              <a:buNone/>
              <a:defRPr sz="2800" b="1" i="0" baseline="0">
                <a:solidFill>
                  <a:srgbClr val="000000"/>
                </a:solidFill>
                <a:latin typeface="Calibri" panose="020F0502020204030204" pitchFamily="34" charset="0"/>
              </a:defRPr>
            </a:lvl1pPr>
            <a:lvl2pPr marL="173736" indent="-173736">
              <a:buFont typeface="Wingdings" panose="05000000000000000000" pitchFamily="2" charset="2"/>
              <a:buChar char="Ø"/>
              <a:defRPr sz="2000"/>
            </a:lvl2pPr>
            <a:lvl3pPr marL="402336" indent="-164592">
              <a:buClrTx/>
              <a:buFont typeface="Wingdings" panose="05000000000000000000" pitchFamily="2" charset="2"/>
              <a:buChar char="Ø"/>
              <a:defRPr sz="2600">
                <a:solidFill>
                  <a:srgbClr val="000000"/>
                </a:solidFill>
              </a:defRPr>
            </a:lvl3pPr>
            <a:lvl4pPr marL="630936" indent="-164592">
              <a:buClrTx/>
              <a:buFont typeface="Arial" panose="020B0604020202020204" pitchFamily="34" charset="0"/>
              <a:buChar char="•"/>
              <a:defRPr sz="2400">
                <a:solidFill>
                  <a:srgbClr val="000000"/>
                </a:solidFill>
              </a:defRPr>
            </a:lvl4pPr>
            <a:lvl5pPr>
              <a:defRPr sz="1600"/>
            </a:lvl5pPr>
            <a:lvl6pPr>
              <a:defRPr sz="1600"/>
            </a:lvl6pPr>
            <a:lvl7pPr>
              <a:defRPr sz="1600"/>
            </a:lvl7pPr>
            <a:lvl8pPr>
              <a:defRPr sz="1600"/>
            </a:lvl8pPr>
            <a:lvl9pPr>
              <a:defRPr sz="1600"/>
            </a:lvl9pPr>
          </a:lstStyle>
          <a:p>
            <a:pPr lvl="0"/>
            <a:r>
              <a:rPr lang="en-US" dirty="0"/>
              <a:t>Xx</a:t>
            </a:r>
          </a:p>
        </p:txBody>
      </p:sp>
      <p:sp>
        <p:nvSpPr>
          <p:cNvPr id="17" name="Content Placeholder 3"/>
          <p:cNvSpPr>
            <a:spLocks noGrp="1"/>
          </p:cNvSpPr>
          <p:nvPr>
            <p:ph sz="half" idx="16" hasCustomPrompt="1"/>
          </p:nvPr>
        </p:nvSpPr>
        <p:spPr>
          <a:xfrm>
            <a:off x="4740672" y="1303466"/>
            <a:ext cx="3943350" cy="527124"/>
          </a:xfrm>
        </p:spPr>
        <p:txBody>
          <a:bodyPr>
            <a:noAutofit/>
          </a:bodyPr>
          <a:lstStyle>
            <a:lvl1pPr marL="0" indent="0">
              <a:buFontTx/>
              <a:buNone/>
              <a:defRPr sz="2800" b="1" i="0" baseline="0">
                <a:solidFill>
                  <a:srgbClr val="000000"/>
                </a:solidFill>
                <a:latin typeface="Calibri" panose="020F0502020204030204" pitchFamily="34" charset="0"/>
              </a:defRPr>
            </a:lvl1pPr>
            <a:lvl2pPr marL="173736" indent="-173736">
              <a:buFont typeface="Wingdings" panose="05000000000000000000" pitchFamily="2" charset="2"/>
              <a:buChar char="Ø"/>
              <a:defRPr sz="2000"/>
            </a:lvl2pPr>
            <a:lvl3pPr marL="402336" indent="-164592">
              <a:buClrTx/>
              <a:buFont typeface="Wingdings" panose="05000000000000000000" pitchFamily="2" charset="2"/>
              <a:buChar char="Ø"/>
              <a:defRPr sz="2600">
                <a:solidFill>
                  <a:srgbClr val="000000"/>
                </a:solidFill>
              </a:defRPr>
            </a:lvl3pPr>
            <a:lvl4pPr marL="630936" indent="-164592">
              <a:buClrTx/>
              <a:buFont typeface="Arial" panose="020B0604020202020204" pitchFamily="34" charset="0"/>
              <a:buChar char="•"/>
              <a:defRPr sz="2400">
                <a:solidFill>
                  <a:srgbClr val="000000"/>
                </a:solidFill>
              </a:defRPr>
            </a:lvl4pPr>
            <a:lvl5pPr>
              <a:defRPr sz="1600"/>
            </a:lvl5pPr>
            <a:lvl6pPr>
              <a:defRPr sz="1600"/>
            </a:lvl6pPr>
            <a:lvl7pPr>
              <a:defRPr sz="1600"/>
            </a:lvl7pPr>
            <a:lvl8pPr>
              <a:defRPr sz="1600"/>
            </a:lvl8pPr>
            <a:lvl9pPr>
              <a:defRPr sz="1600"/>
            </a:lvl9pPr>
          </a:lstStyle>
          <a:p>
            <a:pPr lvl="0"/>
            <a:r>
              <a:rPr lang="en-US" dirty="0"/>
              <a:t>Xx</a:t>
            </a:r>
          </a:p>
        </p:txBody>
      </p:sp>
    </p:spTree>
    <p:extLst>
      <p:ext uri="{BB962C8B-B14F-4D97-AF65-F5344CB8AC3E}">
        <p14:creationId xmlns:p14="http://schemas.microsoft.com/office/powerpoint/2010/main" val="6878160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 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2762D3-DF72-D540-898C-C4A40E3E62D9}"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35549349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 Las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2762D3-DF72-D540-898C-C4A40E3E62D9}"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sp>
        <p:nvSpPr>
          <p:cNvPr id="11" name="Text Box 7"/>
          <p:cNvSpPr txBox="1">
            <a:spLocks noChangeArrowheads="1"/>
          </p:cNvSpPr>
          <p:nvPr/>
        </p:nvSpPr>
        <p:spPr bwMode="auto">
          <a:xfrm>
            <a:off x="95776" y="5741138"/>
            <a:ext cx="65531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defTabSz="914400" eaLnBrk="0" fontAlgn="base" hangingPunct="0">
              <a:spcBef>
                <a:spcPct val="0"/>
              </a:spcBef>
              <a:spcAft>
                <a:spcPct val="0"/>
              </a:spcAft>
              <a:buFontTx/>
              <a:buNone/>
            </a:pPr>
            <a:r>
              <a:rPr lang="en-US" altLang="en-US" sz="1800" baseline="0" dirty="0">
                <a:solidFill>
                  <a:srgbClr val="000000"/>
                </a:solidFill>
              </a:rPr>
              <a:t>LAUSD Food Services Division  </a:t>
            </a:r>
          </a:p>
          <a:p>
            <a:pPr defTabSz="914400" eaLnBrk="0" fontAlgn="base" hangingPunct="0">
              <a:spcBef>
                <a:spcPct val="0"/>
              </a:spcBef>
              <a:spcAft>
                <a:spcPct val="0"/>
              </a:spcAft>
              <a:buFontTx/>
              <a:buNone/>
            </a:pPr>
            <a:r>
              <a:rPr lang="en-US" altLang="en-US" sz="1800" baseline="0" dirty="0">
                <a:solidFill>
                  <a:srgbClr val="000000"/>
                </a:solidFill>
              </a:rPr>
              <a:t>Nourishing Children to Achieve Excellence                             </a:t>
            </a:r>
          </a:p>
        </p:txBody>
      </p:sp>
      <p:sp>
        <p:nvSpPr>
          <p:cNvPr id="3" name="Text Placeholder 2"/>
          <p:cNvSpPr>
            <a:spLocks noGrp="1"/>
          </p:cNvSpPr>
          <p:nvPr>
            <p:ph type="body" sz="quarter" idx="13" hasCustomPrompt="1"/>
          </p:nvPr>
        </p:nvSpPr>
        <p:spPr>
          <a:xfrm>
            <a:off x="0" y="2119158"/>
            <a:ext cx="9144000" cy="1042987"/>
          </a:xfrm>
        </p:spPr>
        <p:txBody>
          <a:bodyPr>
            <a:normAutofit/>
          </a:bodyPr>
          <a:lstStyle>
            <a:lvl1pPr marL="0" indent="0" algn="ctr">
              <a:buFontTx/>
              <a:buNone/>
              <a:defRPr sz="4400" b="1"/>
            </a:lvl1pPr>
          </a:lstStyle>
          <a:p>
            <a:pPr lvl="0"/>
            <a:r>
              <a:rPr lang="en-US" dirty="0"/>
              <a:t>Questions?</a:t>
            </a:r>
          </a:p>
        </p:txBody>
      </p:sp>
      <p:sp>
        <p:nvSpPr>
          <p:cNvPr id="12" name="Text Placeholder 11"/>
          <p:cNvSpPr>
            <a:spLocks noGrp="1"/>
          </p:cNvSpPr>
          <p:nvPr>
            <p:ph type="body" sz="quarter" idx="14" hasCustomPrompt="1"/>
          </p:nvPr>
        </p:nvSpPr>
        <p:spPr>
          <a:xfrm>
            <a:off x="0" y="3237576"/>
            <a:ext cx="9144000" cy="968375"/>
          </a:xfrm>
        </p:spPr>
        <p:txBody>
          <a:bodyPr>
            <a:normAutofit/>
          </a:bodyPr>
          <a:lstStyle>
            <a:lvl1pPr marL="0" indent="0" algn="ctr">
              <a:buFontTx/>
              <a:buNone/>
              <a:defRPr sz="4000" b="1"/>
            </a:lvl1pPr>
          </a:lstStyle>
          <a:p>
            <a:pPr lvl="0"/>
            <a:r>
              <a:rPr lang="en-US" b="1" dirty="0"/>
              <a:t>Thank You!</a:t>
            </a:r>
            <a:endParaRPr lang="en-US" dirty="0"/>
          </a:p>
        </p:txBody>
      </p:sp>
    </p:spTree>
    <p:extLst>
      <p:ext uri="{BB962C8B-B14F-4D97-AF65-F5344CB8AC3E}">
        <p14:creationId xmlns:p14="http://schemas.microsoft.com/office/powerpoint/2010/main" val="39833046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2762D3-DF72-D540-898C-C4A40E3E62D9}"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17582076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1154926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762D3-DF72-D540-898C-C4A40E3E62D9}" type="datetimeFigureOut">
              <a:rPr lang="en-US" smtClean="0"/>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17690859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2762D3-DF72-D540-898C-C4A40E3E62D9}"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220213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EE4133-553E-4600-B991-1E7D9728736D}"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6E4F0-5F21-4750-A278-DB5EDD703BF9}"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9222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EE4133-553E-4600-B991-1E7D9728736D}"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6E4F0-5F21-4750-A278-DB5EDD703BF9}" type="slidenum">
              <a:rPr lang="en-US" smtClean="0"/>
              <a:t>‹#›</a:t>
            </a:fld>
            <a:endParaRPr lang="en-US"/>
          </a:p>
        </p:txBody>
      </p:sp>
    </p:spTree>
    <p:extLst>
      <p:ext uri="{BB962C8B-B14F-4D97-AF65-F5344CB8AC3E}">
        <p14:creationId xmlns:p14="http://schemas.microsoft.com/office/powerpoint/2010/main" val="28295225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EE4133-553E-4600-B991-1E7D9728736D}"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6E4F0-5F21-4750-A278-DB5EDD703BF9}"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4220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008000">
                  <a:tint val="75000"/>
                </a:srgbClr>
              </a:solidFill>
            </a:endParaRPr>
          </a:p>
        </p:txBody>
      </p:sp>
      <p:sp>
        <p:nvSpPr>
          <p:cNvPr id="6" name="Footer Placeholder 5"/>
          <p:cNvSpPr>
            <a:spLocks noGrp="1"/>
          </p:cNvSpPr>
          <p:nvPr>
            <p:ph type="ftr" sz="quarter" idx="11"/>
          </p:nvPr>
        </p:nvSpPr>
        <p:spPr/>
        <p:txBody>
          <a:bodyPr/>
          <a:lstStyle/>
          <a:p>
            <a:pPr>
              <a:defRPr/>
            </a:pPr>
            <a:endParaRPr lang="en-US">
              <a:solidFill>
                <a:srgbClr val="008000">
                  <a:tint val="75000"/>
                </a:srgbClr>
              </a:solidFill>
            </a:endParaRPr>
          </a:p>
        </p:txBody>
      </p:sp>
      <p:sp>
        <p:nvSpPr>
          <p:cNvPr id="7" name="Slide Number Placeholder 6"/>
          <p:cNvSpPr>
            <a:spLocks noGrp="1"/>
          </p:cNvSpPr>
          <p:nvPr>
            <p:ph type="sldNum" sz="quarter" idx="12"/>
          </p:nvPr>
        </p:nvSpPr>
        <p:spPr/>
        <p:txBody>
          <a:bodyPr/>
          <a:lstStyle/>
          <a:p>
            <a:pPr>
              <a:defRPr/>
            </a:pPr>
            <a:fld id="{F89972F0-032F-4367-A3E7-05C15025BF82}" type="slidenum">
              <a:rPr lang="en-US" smtClean="0">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540301016"/>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EE4133-553E-4600-B991-1E7D9728736D}" type="datetimeFigureOut">
              <a:rPr lang="en-US" smtClean="0"/>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76E4F0-5F21-4750-A278-DB5EDD703BF9}" type="slidenum">
              <a:rPr lang="en-US" smtClean="0"/>
              <a:t>‹#›</a:t>
            </a:fld>
            <a:endParaRPr lang="en-US"/>
          </a:p>
        </p:txBody>
      </p:sp>
    </p:spTree>
    <p:extLst>
      <p:ext uri="{BB962C8B-B14F-4D97-AF65-F5344CB8AC3E}">
        <p14:creationId xmlns:p14="http://schemas.microsoft.com/office/powerpoint/2010/main" val="35120439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EE4133-553E-4600-B991-1E7D9728736D}" type="datetimeFigureOut">
              <a:rPr lang="en-US" smtClean="0"/>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76E4F0-5F21-4750-A278-DB5EDD703BF9}" type="slidenum">
              <a:rPr lang="en-US" smtClean="0"/>
              <a:t>‹#›</a:t>
            </a:fld>
            <a:endParaRPr lang="en-US"/>
          </a:p>
        </p:txBody>
      </p:sp>
    </p:spTree>
    <p:extLst>
      <p:ext uri="{BB962C8B-B14F-4D97-AF65-F5344CB8AC3E}">
        <p14:creationId xmlns:p14="http://schemas.microsoft.com/office/powerpoint/2010/main" val="21004314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7EE4133-553E-4600-B991-1E7D9728736D}" type="datetimeFigureOut">
              <a:rPr lang="en-US" smtClean="0"/>
              <a:t>9/25/2024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676E4F0-5F21-4750-A278-DB5EDD703BF9}" type="slidenum">
              <a:rPr lang="en-US" smtClean="0"/>
              <a:t>‹#›</a:t>
            </a:fld>
            <a:endParaRPr lang="en-US"/>
          </a:p>
        </p:txBody>
      </p:sp>
    </p:spTree>
    <p:extLst>
      <p:ext uri="{BB962C8B-B14F-4D97-AF65-F5344CB8AC3E}">
        <p14:creationId xmlns:p14="http://schemas.microsoft.com/office/powerpoint/2010/main" val="32735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2762D3-DF72-D540-898C-C4A40E3E62D9}" type="datetimeFigureOut">
              <a:rPr lang="en-US" smtClean="0"/>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24930630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7EE4133-553E-4600-B991-1E7D9728736D}" type="datetimeFigureOut">
              <a:rPr lang="en-US" smtClean="0"/>
              <a:t>9/25/2024</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676E4F0-5F21-4750-A278-DB5EDD703BF9}" type="slidenum">
              <a:rPr lang="en-US" smtClean="0"/>
              <a:t>‹#›</a:t>
            </a:fld>
            <a:endParaRPr lang="en-US"/>
          </a:p>
        </p:txBody>
      </p:sp>
    </p:spTree>
    <p:extLst>
      <p:ext uri="{BB962C8B-B14F-4D97-AF65-F5344CB8AC3E}">
        <p14:creationId xmlns:p14="http://schemas.microsoft.com/office/powerpoint/2010/main" val="17364083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EE4133-553E-4600-B991-1E7D9728736D}"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6E4F0-5F21-4750-A278-DB5EDD703BF9}" type="slidenum">
              <a:rPr lang="en-US" smtClean="0"/>
              <a:t>‹#›</a:t>
            </a:fld>
            <a:endParaRPr lang="en-US"/>
          </a:p>
        </p:txBody>
      </p:sp>
    </p:spTree>
    <p:extLst>
      <p:ext uri="{BB962C8B-B14F-4D97-AF65-F5344CB8AC3E}">
        <p14:creationId xmlns:p14="http://schemas.microsoft.com/office/powerpoint/2010/main" val="40216823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EE4133-553E-4600-B991-1E7D9728736D}"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6E4F0-5F21-4750-A278-DB5EDD703BF9}" type="slidenum">
              <a:rPr lang="en-US" smtClean="0"/>
              <a:t>‹#›</a:t>
            </a:fld>
            <a:endParaRPr lang="en-US"/>
          </a:p>
        </p:txBody>
      </p:sp>
    </p:spTree>
    <p:extLst>
      <p:ext uri="{BB962C8B-B14F-4D97-AF65-F5344CB8AC3E}">
        <p14:creationId xmlns:p14="http://schemas.microsoft.com/office/powerpoint/2010/main" val="37102338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EE4133-553E-4600-B991-1E7D9728736D}"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6E4F0-5F21-4750-A278-DB5EDD703BF9}" type="slidenum">
              <a:rPr lang="en-US" smtClean="0"/>
              <a:t>‹#›</a:t>
            </a:fld>
            <a:endParaRPr lang="en-US"/>
          </a:p>
        </p:txBody>
      </p:sp>
    </p:spTree>
    <p:extLst>
      <p:ext uri="{BB962C8B-B14F-4D97-AF65-F5344CB8AC3E}">
        <p14:creationId xmlns:p14="http://schemas.microsoft.com/office/powerpoint/2010/main" val="2929018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2762D3-DF72-D540-898C-C4A40E3E62D9}" type="datetimeFigureOut">
              <a:rPr lang="en-US" smtClean="0"/>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14370182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762D3-DF72-D540-898C-C4A40E3E62D9}" type="datetimeFigureOut">
              <a:rPr lang="en-US" smtClean="0"/>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22195291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6257842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33135638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762D3-DF72-D540-898C-C4A40E3E62D9}" type="datetimeFigureOut">
              <a:rPr lang="en-US" smtClean="0"/>
              <a:t>9/25/2024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E1649-C190-1E44-AAD5-C129AA553731}" type="slidenum">
              <a:rPr lang="en-US" smtClean="0"/>
              <a:t>‹#›</a:t>
            </a:fld>
            <a:endParaRPr lang="en-US"/>
          </a:p>
        </p:txBody>
      </p:sp>
    </p:spTree>
    <p:extLst>
      <p:ext uri="{BB962C8B-B14F-4D97-AF65-F5344CB8AC3E}">
        <p14:creationId xmlns:p14="http://schemas.microsoft.com/office/powerpoint/2010/main" val="2610120627"/>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64"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endParaRPr lang="en-US">
              <a:solidFill>
                <a:srgbClr val="008000">
                  <a:tint val="75000"/>
                </a:srgbClr>
              </a:solidFill>
              <a:latin typeface="Comic Sans MS" pitchFamily="66"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n-US">
              <a:solidFill>
                <a:srgbClr val="008000">
                  <a:tint val="75000"/>
                </a:srgbClr>
              </a:solidFill>
              <a:latin typeface="Comic Sans MS" pitchFamily="66"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914400" fontAlgn="base">
              <a:spcBef>
                <a:spcPct val="0"/>
              </a:spcBef>
              <a:spcAft>
                <a:spcPct val="0"/>
              </a:spcAft>
              <a:defRPr/>
            </a:pPr>
            <a:fld id="{E1107917-7F0C-4F83-BE86-78B7B10ED558}" type="slidenum">
              <a:rPr lang="en-US">
                <a:solidFill>
                  <a:srgbClr val="008000">
                    <a:tint val="75000"/>
                  </a:srgbClr>
                </a:solidFill>
                <a:latin typeface="Comic Sans MS" pitchFamily="66" charset="0"/>
              </a:rPr>
              <a:pPr defTabSz="914400" fontAlgn="base">
                <a:spcBef>
                  <a:spcPct val="0"/>
                </a:spcBef>
                <a:spcAft>
                  <a:spcPct val="0"/>
                </a:spcAft>
                <a:defRPr/>
              </a:pPr>
              <a:t>‹#›</a:t>
            </a:fld>
            <a:endParaRPr lang="en-US" dirty="0">
              <a:solidFill>
                <a:srgbClr val="008000">
                  <a:tint val="75000"/>
                </a:srgbClr>
              </a:solidFill>
              <a:latin typeface="Comic Sans MS" pitchFamily="66" charset="0"/>
            </a:endParaRPr>
          </a:p>
        </p:txBody>
      </p:sp>
    </p:spTree>
    <p:extLst>
      <p:ext uri="{BB962C8B-B14F-4D97-AF65-F5344CB8AC3E}">
        <p14:creationId xmlns:p14="http://schemas.microsoft.com/office/powerpoint/2010/main" val="279039851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endParaRPr lang="en-US">
              <a:solidFill>
                <a:srgbClr val="008000">
                  <a:tint val="75000"/>
                </a:srgbClr>
              </a:solidFill>
              <a:latin typeface="Comic Sans MS" pitchFamily="66"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n-US">
              <a:solidFill>
                <a:srgbClr val="008000">
                  <a:tint val="75000"/>
                </a:srgbClr>
              </a:solidFill>
              <a:latin typeface="Comic Sans MS" pitchFamily="66"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914400" fontAlgn="base">
              <a:spcBef>
                <a:spcPct val="0"/>
              </a:spcBef>
              <a:spcAft>
                <a:spcPct val="0"/>
              </a:spcAft>
              <a:defRPr/>
            </a:pPr>
            <a:fld id="{E1107917-7F0C-4F83-BE86-78B7B10ED558}" type="slidenum">
              <a:rPr lang="en-US">
                <a:solidFill>
                  <a:srgbClr val="008000">
                    <a:tint val="75000"/>
                  </a:srgbClr>
                </a:solidFill>
                <a:latin typeface="Comic Sans MS" pitchFamily="66" charset="0"/>
              </a:rPr>
              <a:pPr defTabSz="914400" fontAlgn="base">
                <a:spcBef>
                  <a:spcPct val="0"/>
                </a:spcBef>
                <a:spcAft>
                  <a:spcPct val="0"/>
                </a:spcAft>
                <a:defRPr/>
              </a:pPr>
              <a:t>‹#›</a:t>
            </a:fld>
            <a:endParaRPr lang="en-US" dirty="0">
              <a:solidFill>
                <a:srgbClr val="008000">
                  <a:tint val="75000"/>
                </a:srgbClr>
              </a:solidFill>
              <a:latin typeface="Comic Sans MS" pitchFamily="66" charset="0"/>
            </a:endParaRPr>
          </a:p>
        </p:txBody>
      </p:sp>
    </p:spTree>
    <p:extLst>
      <p:ext uri="{BB962C8B-B14F-4D97-AF65-F5344CB8AC3E}">
        <p14:creationId xmlns:p14="http://schemas.microsoft.com/office/powerpoint/2010/main" val="352910001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0000"/>
                </a:solidFill>
              </a:defRPr>
            </a:lvl1pPr>
          </a:lstStyle>
          <a:p>
            <a:fld id="{532762D3-DF72-D540-898C-C4A40E3E62D9}" type="datetimeFigureOut">
              <a:rPr lang="en-US" smtClean="0"/>
              <a:t>9/25/2024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0000"/>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defRPr>
            </a:lvl1pPr>
          </a:lstStyle>
          <a:p>
            <a:fld id="{59AE1649-C190-1E44-AAD5-C129AA553731}" type="slidenum">
              <a:rPr lang="en-US" smtClean="0"/>
              <a:t>‹#›</a:t>
            </a:fld>
            <a:endParaRPr lang="en-US"/>
          </a:p>
        </p:txBody>
      </p:sp>
    </p:spTree>
    <p:extLst>
      <p:ext uri="{BB962C8B-B14F-4D97-AF65-F5344CB8AC3E}">
        <p14:creationId xmlns:p14="http://schemas.microsoft.com/office/powerpoint/2010/main" val="319603161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Lst>
  <p:txStyles>
    <p:titleStyle>
      <a:lvl1pPr algn="ctr" defTabSz="457200" rtl="0" eaLnBrk="1" latinLnBrk="0" hangingPunct="1">
        <a:spcBef>
          <a:spcPct val="0"/>
        </a:spcBef>
        <a:buNone/>
        <a:defRPr sz="4400" kern="1200">
          <a:solidFill>
            <a:srgbClr val="00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32762D3-DF72-D540-898C-C4A40E3E62D9}" type="datetimeFigureOut">
              <a:rPr lang="en-US" smtClean="0"/>
              <a:t>9/25/2024</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59AE1649-C190-1E44-AAD5-C129AA553731}"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94928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44.xml"/><Relationship Id="rId6" Type="http://schemas.openxmlformats.org/officeDocument/2006/relationships/image" Target="../media/image17.png"/><Relationship Id="rId5" Type="http://schemas.microsoft.com/office/2007/relationships/hdphoto" Target="../media/hdphoto4.wdp"/><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44.xml"/><Relationship Id="rId4" Type="http://schemas.openxmlformats.org/officeDocument/2006/relationships/hyperlink" Target="https://coolcatteacher.blogspot.com/2012/01/10-ways-for-living-large-in-lunch-duty.html"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9.xml"/><Relationship Id="rId5" Type="http://schemas.openxmlformats.org/officeDocument/2006/relationships/image" Target="../media/image23.tmp"/><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6.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9.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9.xml"/><Relationship Id="rId1" Type="http://schemas.openxmlformats.org/officeDocument/2006/relationships/tags" Target="../tags/tag1.xml"/><Relationship Id="rId6" Type="http://schemas.openxmlformats.org/officeDocument/2006/relationships/image" Target="../media/image34.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image" Target="../media/image4.gif"/><Relationship Id="rId1" Type="http://schemas.openxmlformats.org/officeDocument/2006/relationships/slideLayout" Target="../slideLayouts/slideLayout49.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722124" y="2328745"/>
            <a:ext cx="6045514" cy="1400383"/>
          </a:xfrm>
          <a:prstGeom prst="rect">
            <a:avLst/>
          </a:prstGeom>
        </p:spPr>
        <p:txBody>
          <a:bodyPr wrap="square">
            <a:spAutoFit/>
          </a:bodyPr>
          <a:lstStyle/>
          <a:p>
            <a:pPr algn="ctr" defTabSz="758952" fontAlgn="base">
              <a:spcBef>
                <a:spcPct val="0"/>
              </a:spcBef>
              <a:spcAft>
                <a:spcPts val="600"/>
              </a:spcAft>
              <a:defRPr/>
            </a:pPr>
            <a:r>
              <a:rPr lang="en-US" sz="4000" b="1" kern="1200" dirty="0">
                <a:solidFill>
                  <a:srgbClr val="000000"/>
                </a:solidFill>
                <a:latin typeface="+mn-lt"/>
                <a:ea typeface="+mn-ea"/>
                <a:cs typeface="+mn-cs"/>
              </a:rPr>
              <a:t> </a:t>
            </a:r>
          </a:p>
          <a:p>
            <a:pPr algn="ctr" defTabSz="758952" fontAlgn="base">
              <a:spcBef>
                <a:spcPct val="0"/>
              </a:spcBef>
              <a:spcAft>
                <a:spcPts val="600"/>
              </a:spcAft>
              <a:defRPr/>
            </a:pPr>
            <a:r>
              <a:rPr lang="en-US" sz="4000" b="1" kern="1200" dirty="0">
                <a:solidFill>
                  <a:srgbClr val="000000"/>
                </a:solidFill>
                <a:latin typeface="+mn-lt"/>
                <a:ea typeface="+mn-ea"/>
                <a:cs typeface="+mn-cs"/>
              </a:rPr>
              <a:t>Non- Reimbursable Meals</a:t>
            </a:r>
            <a:endParaRPr lang="en-US" sz="4800" b="1" dirty="0">
              <a:solidFill>
                <a:srgbClr val="000000"/>
              </a:solidFill>
            </a:endParaRPr>
          </a:p>
        </p:txBody>
      </p:sp>
      <p:sp>
        <p:nvSpPr>
          <p:cNvPr id="13315" name="Rectangle 2"/>
          <p:cNvSpPr>
            <a:spLocks noChangeArrowheads="1"/>
          </p:cNvSpPr>
          <p:nvPr/>
        </p:nvSpPr>
        <p:spPr bwMode="auto">
          <a:xfrm>
            <a:off x="1870761" y="5393522"/>
            <a:ext cx="5613875" cy="55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defTabSz="457200" eaLnBrk="0" hangingPunct="0">
              <a:defRPr>
                <a:solidFill>
                  <a:schemeClr val="tx1"/>
                </a:solidFill>
                <a:latin typeface="Comic Sans MS" pitchFamily="66" charset="0"/>
              </a:defRPr>
            </a:lvl1pPr>
            <a:lvl2pPr marL="742950" indent="-285750" defTabSz="457200" eaLnBrk="0" hangingPunct="0">
              <a:defRPr>
                <a:solidFill>
                  <a:schemeClr val="tx1"/>
                </a:solidFill>
                <a:latin typeface="Comic Sans MS" pitchFamily="66" charset="0"/>
              </a:defRPr>
            </a:lvl2pPr>
            <a:lvl3pPr marL="1143000" indent="-228600" defTabSz="457200" eaLnBrk="0" hangingPunct="0">
              <a:defRPr>
                <a:solidFill>
                  <a:schemeClr val="tx1"/>
                </a:solidFill>
                <a:latin typeface="Comic Sans MS" pitchFamily="66" charset="0"/>
              </a:defRPr>
            </a:lvl3pPr>
            <a:lvl4pPr marL="1600200" indent="-228600" defTabSz="457200" eaLnBrk="0" hangingPunct="0">
              <a:defRPr>
                <a:solidFill>
                  <a:schemeClr val="tx1"/>
                </a:solidFill>
                <a:latin typeface="Comic Sans MS" pitchFamily="66" charset="0"/>
              </a:defRPr>
            </a:lvl4pPr>
            <a:lvl5pPr marL="2057400" indent="-228600" defTabSz="457200" eaLnBrk="0" hangingPunct="0">
              <a:defRPr>
                <a:solidFill>
                  <a:schemeClr val="tx1"/>
                </a:solidFill>
                <a:latin typeface="Comic Sans MS" pitchFamily="66" charset="0"/>
              </a:defRPr>
            </a:lvl5pPr>
            <a:lvl6pPr marL="2514600" indent="-228600" defTabSz="457200" eaLnBrk="0" fontAlgn="base" hangingPunct="0">
              <a:spcBef>
                <a:spcPct val="0"/>
              </a:spcBef>
              <a:spcAft>
                <a:spcPct val="0"/>
              </a:spcAft>
              <a:defRPr>
                <a:solidFill>
                  <a:schemeClr val="tx1"/>
                </a:solidFill>
                <a:latin typeface="Comic Sans MS" pitchFamily="66" charset="0"/>
              </a:defRPr>
            </a:lvl6pPr>
            <a:lvl7pPr marL="2971800" indent="-228600" defTabSz="457200" eaLnBrk="0" fontAlgn="base" hangingPunct="0">
              <a:spcBef>
                <a:spcPct val="0"/>
              </a:spcBef>
              <a:spcAft>
                <a:spcPct val="0"/>
              </a:spcAft>
              <a:defRPr>
                <a:solidFill>
                  <a:schemeClr val="tx1"/>
                </a:solidFill>
                <a:latin typeface="Comic Sans MS" pitchFamily="66" charset="0"/>
              </a:defRPr>
            </a:lvl7pPr>
            <a:lvl8pPr marL="3429000" indent="-228600" defTabSz="457200" eaLnBrk="0" fontAlgn="base" hangingPunct="0">
              <a:spcBef>
                <a:spcPct val="0"/>
              </a:spcBef>
              <a:spcAft>
                <a:spcPct val="0"/>
              </a:spcAft>
              <a:defRPr>
                <a:solidFill>
                  <a:schemeClr val="tx1"/>
                </a:solidFill>
                <a:latin typeface="Comic Sans MS" pitchFamily="66" charset="0"/>
              </a:defRPr>
            </a:lvl8pPr>
            <a:lvl9pPr marL="3886200" indent="-228600" defTabSz="457200" eaLnBrk="0" fontAlgn="base" hangingPunct="0">
              <a:spcBef>
                <a:spcPct val="0"/>
              </a:spcBef>
              <a:spcAft>
                <a:spcPct val="0"/>
              </a:spcAft>
              <a:defRPr>
                <a:solidFill>
                  <a:schemeClr val="tx1"/>
                </a:solidFill>
                <a:latin typeface="Comic Sans MS" pitchFamily="66" charset="0"/>
              </a:defRPr>
            </a:lvl9pPr>
          </a:lstStyle>
          <a:p>
            <a:pPr algn="ctr" defTabSz="379476" eaLnBrk="1" fontAlgn="base" hangingPunct="1">
              <a:lnSpc>
                <a:spcPct val="90000"/>
              </a:lnSpc>
              <a:spcBef>
                <a:spcPct val="20000"/>
              </a:spcBef>
              <a:spcAft>
                <a:spcPct val="0"/>
              </a:spcAft>
            </a:pPr>
            <a:r>
              <a:rPr lang="en-US" altLang="en-US" sz="1992" b="1" kern="1200">
                <a:solidFill>
                  <a:srgbClr val="000000"/>
                </a:solidFill>
                <a:latin typeface="Calibri" pitchFamily="34" charset="0"/>
                <a:ea typeface="+mn-ea"/>
                <a:cs typeface="+mn-cs"/>
              </a:rPr>
              <a:t>Provided by the LAUSD Food Services Division</a:t>
            </a:r>
            <a:r>
              <a:rPr lang="en-US" altLang="en-US" sz="1328" b="1" kern="1200">
                <a:solidFill>
                  <a:srgbClr val="000000"/>
                </a:solidFill>
                <a:latin typeface="Calibri" pitchFamily="34" charset="0"/>
                <a:ea typeface="+mn-ea"/>
                <a:cs typeface="+mn-cs"/>
              </a:rPr>
              <a:t>											</a:t>
            </a:r>
            <a:endParaRPr lang="en-US" altLang="en-US" sz="1200" b="1">
              <a:solidFill>
                <a:srgbClr val="000000"/>
              </a:solidFill>
              <a:latin typeface="Calibri" pitchFamily="34" charset="0"/>
            </a:endParaRPr>
          </a:p>
        </p:txBody>
      </p:sp>
      <p:pic>
        <p:nvPicPr>
          <p:cNvPr id="1026" name="Picture 2" descr="Food Services / About Us">
            <a:extLst>
              <a:ext uri="{FF2B5EF4-FFF2-40B4-BE49-F238E27FC236}">
                <a16:creationId xmlns:a16="http://schemas.microsoft.com/office/drawing/2014/main" id="{4521F8D7-C51C-CABA-8CEB-CDBFA4EEDA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435" y="905933"/>
            <a:ext cx="3987127" cy="6778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1E6FA64-AD9C-15A8-3A27-66DAD352A20F}"/>
              </a:ext>
            </a:extLst>
          </p:cNvPr>
          <p:cNvSpPr/>
          <p:nvPr/>
        </p:nvSpPr>
        <p:spPr>
          <a:xfrm>
            <a:off x="8229600" y="0"/>
            <a:ext cx="914400" cy="634365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24ED7C8-BDA8-13A6-4649-DAA4C6626A67}"/>
              </a:ext>
            </a:extLst>
          </p:cNvPr>
          <p:cNvSpPr/>
          <p:nvPr/>
        </p:nvSpPr>
        <p:spPr>
          <a:xfrm>
            <a:off x="0" y="0"/>
            <a:ext cx="914400" cy="634365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7163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D98D4-22D7-40EE-8B04-C7BF297C41A3}"/>
              </a:ext>
            </a:extLst>
          </p:cNvPr>
          <p:cNvSpPr>
            <a:spLocks noGrp="1"/>
          </p:cNvSpPr>
          <p:nvPr>
            <p:ph type="title"/>
          </p:nvPr>
        </p:nvSpPr>
        <p:spPr>
          <a:xfrm>
            <a:off x="0" y="35733"/>
            <a:ext cx="9144000" cy="1143000"/>
          </a:xfrm>
        </p:spPr>
        <p:txBody>
          <a:bodyPr anchor="b"/>
          <a:lstStyle/>
          <a:p>
            <a:pPr marL="457189">
              <a:spcAft>
                <a:spcPts val="600"/>
              </a:spcAft>
            </a:pPr>
            <a:r>
              <a:rPr lang="en-US" b="1" dirty="0"/>
              <a:t>Student &amp; Faculty A La Carte 	</a:t>
            </a:r>
          </a:p>
        </p:txBody>
      </p:sp>
      <p:pic>
        <p:nvPicPr>
          <p:cNvPr id="6" name="Picture 5">
            <a:extLst>
              <a:ext uri="{FF2B5EF4-FFF2-40B4-BE49-F238E27FC236}">
                <a16:creationId xmlns:a16="http://schemas.microsoft.com/office/drawing/2014/main" id="{974606BD-CA5C-4EE6-9C2B-D6CDAF4E197B}"/>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8241" b="98519" l="3854" r="90104"/>
                    </a14:imgEffect>
                  </a14:imgLayer>
                </a14:imgProps>
              </a:ext>
              <a:ext uri="{28A0092B-C50C-407E-A947-70E740481C1C}">
                <a14:useLocalDpi xmlns:a14="http://schemas.microsoft.com/office/drawing/2010/main" val="0"/>
              </a:ext>
            </a:extLst>
          </a:blip>
          <a:srcRect l="3327" t="4548" r="7940" b="-4575"/>
          <a:stretch/>
        </p:blipFill>
        <p:spPr>
          <a:xfrm>
            <a:off x="1143000" y="3770859"/>
            <a:ext cx="1802567" cy="1143000"/>
          </a:xfrm>
          <a:prstGeom prst="rect">
            <a:avLst/>
          </a:prstGeom>
          <a:ln w="38100">
            <a:noFill/>
          </a:ln>
          <a:effectLst/>
        </p:spPr>
      </p:pic>
      <p:pic>
        <p:nvPicPr>
          <p:cNvPr id="7" name="Picture 6">
            <a:extLst>
              <a:ext uri="{FF2B5EF4-FFF2-40B4-BE49-F238E27FC236}">
                <a16:creationId xmlns:a16="http://schemas.microsoft.com/office/drawing/2014/main" id="{C686F753-3A01-48AB-9323-C54426A5B271}"/>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66458" y1="85363" x2="46250" y2="89957"/>
                        <a14:backgroundMark x1="30000" y1="84722" x2="42500" y2="88782"/>
                      </a14:backgroundRemoval>
                    </a14:imgEffect>
                  </a14:imgLayer>
                </a14:imgProps>
              </a:ext>
              <a:ext uri="{28A0092B-C50C-407E-A947-70E740481C1C}">
                <a14:useLocalDpi xmlns:a14="http://schemas.microsoft.com/office/drawing/2010/main" val="0"/>
              </a:ext>
            </a:extLst>
          </a:blip>
          <a:stretch>
            <a:fillRect/>
          </a:stretch>
        </p:blipFill>
        <p:spPr>
          <a:xfrm>
            <a:off x="5323570" y="3441616"/>
            <a:ext cx="1801368" cy="1756332"/>
          </a:xfrm>
          <a:prstGeom prst="rect">
            <a:avLst/>
          </a:prstGeom>
        </p:spPr>
      </p:pic>
      <p:pic>
        <p:nvPicPr>
          <p:cNvPr id="8" name="Picture 7">
            <a:extLst>
              <a:ext uri="{FF2B5EF4-FFF2-40B4-BE49-F238E27FC236}">
                <a16:creationId xmlns:a16="http://schemas.microsoft.com/office/drawing/2014/main" id="{964884B8-56FC-4018-A5D9-5662CA36995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10000" r="90000">
                        <a14:foregroundMark x1="17083" y1="19750" x2="17083" y2="19750"/>
                        <a14:foregroundMark x1="16750" y1="17417" x2="22667" y2="9667"/>
                        <a14:foregroundMark x1="26167" y1="6667" x2="39750" y2="3250"/>
                        <a14:foregroundMark x1="41833" y1="2917" x2="58083" y2="2750"/>
                        <a14:foregroundMark x1="23500" y1="6333" x2="34750" y2="2250"/>
                        <a14:foregroundMark x1="26000" y1="4917" x2="26000" y2="4917"/>
                        <a14:foregroundMark x1="72000" y1="74917" x2="73333" y2="47583"/>
                        <a14:foregroundMark x1="32250" y1="2750" x2="32250" y2="2750"/>
                        <a14:foregroundMark x1="75167" y1="5667" x2="75167" y2="5667"/>
                        <a14:foregroundMark x1="65833" y1="2583" x2="65833" y2="2583"/>
                        <a14:foregroundMark x1="63167" y1="2167" x2="63167" y2="2167"/>
                        <a14:foregroundMark x1="30000" y1="3333" x2="30000" y2="3333"/>
                        <a14:backgroundMark x1="63750" y1="98750" x2="85750" y2="75083"/>
                        <a14:backgroundMark x1="47500" y1="417" x2="47500" y2="417"/>
                        <a14:backgroundMark x1="44667" y1="333" x2="44667" y2="333"/>
                        <a14:backgroundMark x1="53917" y1="417" x2="53917" y2="417"/>
                        <a14:backgroundMark x1="57667" y1="500" x2="57667" y2="500"/>
                        <a14:backgroundMark x1="59000" y1="500" x2="59000" y2="500"/>
                        <a14:backgroundMark x1="52250" y1="500" x2="52250" y2="500"/>
                        <a14:backgroundMark x1="62667" y1="750" x2="62667" y2="750"/>
                      </a14:backgroundRemoval>
                    </a14:imgEffect>
                  </a14:imgLayer>
                </a14:imgProps>
              </a:ext>
            </a:extLst>
          </a:blip>
          <a:stretch>
            <a:fillRect/>
          </a:stretch>
        </p:blipFill>
        <p:spPr>
          <a:xfrm>
            <a:off x="3277199" y="2620490"/>
            <a:ext cx="1801368" cy="1801368"/>
          </a:xfrm>
          <a:prstGeom prst="rect">
            <a:avLst/>
          </a:prstGeom>
        </p:spPr>
      </p:pic>
      <p:pic>
        <p:nvPicPr>
          <p:cNvPr id="9" name="Picture 8">
            <a:extLst>
              <a:ext uri="{FF2B5EF4-FFF2-40B4-BE49-F238E27FC236}">
                <a16:creationId xmlns:a16="http://schemas.microsoft.com/office/drawing/2014/main" id="{4031463B-535C-4920-809E-AD39090D74F2}"/>
              </a:ext>
            </a:extLst>
          </p:cNvPr>
          <p:cNvPicPr>
            <a:picLocks noChangeAspect="1"/>
          </p:cNvPicPr>
          <p:nvPr/>
        </p:nvPicPr>
        <p:blipFill>
          <a:blip r:embed="rId8"/>
          <a:stretch>
            <a:fillRect/>
          </a:stretch>
        </p:blipFill>
        <p:spPr>
          <a:xfrm>
            <a:off x="3429001" y="4648201"/>
            <a:ext cx="1389411" cy="1563141"/>
          </a:xfrm>
          <a:prstGeom prst="rect">
            <a:avLst/>
          </a:prstGeom>
        </p:spPr>
      </p:pic>
      <p:sp>
        <p:nvSpPr>
          <p:cNvPr id="4" name="Rectangle 3">
            <a:extLst>
              <a:ext uri="{FF2B5EF4-FFF2-40B4-BE49-F238E27FC236}">
                <a16:creationId xmlns:a16="http://schemas.microsoft.com/office/drawing/2014/main" id="{2A423828-4389-1915-0B32-29E5DBAE0016}"/>
              </a:ext>
            </a:extLst>
          </p:cNvPr>
          <p:cNvSpPr/>
          <p:nvPr/>
        </p:nvSpPr>
        <p:spPr>
          <a:xfrm>
            <a:off x="618100" y="1495061"/>
            <a:ext cx="8044119" cy="6619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AE88CE1D-A3C3-44DB-A921-D5657EE6A4A9}"/>
              </a:ext>
            </a:extLst>
          </p:cNvPr>
          <p:cNvSpPr>
            <a:spLocks noGrp="1"/>
          </p:cNvSpPr>
          <p:nvPr>
            <p:ph idx="1"/>
          </p:nvPr>
        </p:nvSpPr>
        <p:spPr>
          <a:xfrm>
            <a:off x="-12578" y="1187335"/>
            <a:ext cx="8674797" cy="1327265"/>
          </a:xfrm>
        </p:spPr>
        <p:txBody>
          <a:bodyPr>
            <a:noAutofit/>
          </a:bodyPr>
          <a:lstStyle/>
          <a:p>
            <a:pPr marL="457189">
              <a:spcBef>
                <a:spcPts val="0"/>
              </a:spcBef>
              <a:spcAft>
                <a:spcPts val="600"/>
              </a:spcAft>
            </a:pPr>
            <a:r>
              <a:rPr lang="en-US" sz="2800" dirty="0"/>
              <a:t>Students and faculty may purchase single food items at the cost reflected from the A La Carte pricing sheets.</a:t>
            </a:r>
          </a:p>
        </p:txBody>
      </p:sp>
    </p:spTree>
    <p:extLst>
      <p:ext uri="{BB962C8B-B14F-4D97-AF65-F5344CB8AC3E}">
        <p14:creationId xmlns:p14="http://schemas.microsoft.com/office/powerpoint/2010/main" val="211638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 presetClass="path" presetSubtype="0" accel="50000" decel="50000" fill="hold" nodeType="withEffect">
                                  <p:stCondLst>
                                    <p:cond delay="1500"/>
                                  </p:stCondLst>
                                  <p:childTnLst>
                                    <p:animMotion origin="layout" path="M -2.77778E-6 2.96296E-6 C -2.77778E-6 -0.0919 0.13212 -0.16644 0.29497 -0.16667 C 0.45816 -0.16667 0.59115 -0.0919 0.59011 2.96296E-6 C 0.59063 0.0919 0.45764 0.16666 0.29497 0.16666 C 0.13212 0.16666 -2.77778E-6 0.0919 -2.77778E-6 2.96296E-6 Z " pathEditMode="relative" rAng="16200000" ptsTypes="AAAAA">
                                      <p:cBhvr>
                                        <p:cTn id="9" dur="2000" fill="hold"/>
                                        <p:tgtEl>
                                          <p:spTgt spid="6"/>
                                        </p:tgtEl>
                                        <p:attrNameLst>
                                          <p:attrName>ppt_x</p:attrName>
                                          <p:attrName>ppt_y</p:attrName>
                                        </p:attrNameLst>
                                      </p:cBhvr>
                                      <p:rCtr x="29497" y="0"/>
                                    </p:animMotion>
                                  </p:childTnLst>
                                </p:cTn>
                              </p:par>
                              <p:par>
                                <p:cTn id="10" presetID="10" presetClass="entr" presetSubtype="0" fill="hold" nodeType="withEffect">
                                  <p:stCondLst>
                                    <p:cond delay="20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par>
                                <p:cTn id="13" presetID="1" presetClass="path" presetSubtype="0" accel="50000" decel="50000" fill="hold" nodeType="withEffect">
                                  <p:stCondLst>
                                    <p:cond delay="3000"/>
                                  </p:stCondLst>
                                  <p:childTnLst>
                                    <p:animMotion origin="layout" path="M 0.00521 -0.00232 C 0.17761 -0.00232 0.31875 0.06851 0.31875 0.15879 C 0.31875 0.24629 0.17761 0.3199 0.00521 0.3199 C -0.16736 0.3199 -0.30677 0.24629 -0.30677 0.15879 C -0.30677 0.06851 -0.16736 -0.00232 0.00521 -0.00232 Z " pathEditMode="relative" rAng="0" ptsTypes="AAAAA">
                                      <p:cBhvr>
                                        <p:cTn id="14" dur="2000" fill="hold"/>
                                        <p:tgtEl>
                                          <p:spTgt spid="8"/>
                                        </p:tgtEl>
                                        <p:attrNameLst>
                                          <p:attrName>ppt_x</p:attrName>
                                          <p:attrName>ppt_y</p:attrName>
                                        </p:attrNameLst>
                                      </p:cBhvr>
                                      <p:rCtr x="69" y="16111"/>
                                    </p:animMotion>
                                  </p:childTnLst>
                                </p:cTn>
                              </p:par>
                              <p:par>
                                <p:cTn id="15" presetID="10" presetClass="entr" presetSubtype="0" fill="hold" nodeType="withEffect">
                                  <p:stCondLst>
                                    <p:cond delay="3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par>
                                <p:cTn id="18" presetID="1" presetClass="path" presetSubtype="0" accel="50000" decel="50000" fill="hold" nodeType="withEffect">
                                  <p:stCondLst>
                                    <p:cond delay="4000"/>
                                  </p:stCondLst>
                                  <p:childTnLst>
                                    <p:animMotion origin="layout" path="M 2.22222E-6 -3.7037E-7 C -0.00087 0.10093 -0.10608 0.1838 -0.23785 0.1838 C -0.36893 0.1838 -0.47587 0.10116 -0.47587 -3.7037E-7 C -0.47674 -0.10116 -0.36997 -0.18333 -0.23785 -0.18333 C -0.10608 -0.18333 2.22222E-6 -0.10116 2.22222E-6 -3.7037E-7 Z " pathEditMode="relative" rAng="5400000" ptsTypes="AAAAA">
                                      <p:cBhvr>
                                        <p:cTn id="19" dur="2000" fill="hold"/>
                                        <p:tgtEl>
                                          <p:spTgt spid="7"/>
                                        </p:tgtEl>
                                        <p:attrNameLst>
                                          <p:attrName>ppt_x</p:attrName>
                                          <p:attrName>ppt_y</p:attrName>
                                        </p:attrNameLst>
                                      </p:cBhvr>
                                      <p:rCtr x="-23785" y="23"/>
                                    </p:animMotion>
                                  </p:childTnLst>
                                </p:cTn>
                              </p:par>
                              <p:par>
                                <p:cTn id="20" presetID="10" presetClass="entr" presetSubtype="0" fill="hold" nodeType="withEffect">
                                  <p:stCondLst>
                                    <p:cond delay="4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par>
                                <p:cTn id="23" presetID="1" presetClass="path" presetSubtype="0" accel="50000" decel="50000" fill="hold" nodeType="withEffect">
                                  <p:stCondLst>
                                    <p:cond delay="5000"/>
                                  </p:stCondLst>
                                  <p:childTnLst>
                                    <p:animMotion origin="layout" path="M 0.00347 -0.00278 C -0.18715 -0.00278 -0.34254 -0.08218 -0.34254 -0.18056 C -0.34254 -0.27848 -0.18715 -0.35834 0.00347 -0.35834 C 0.19427 -0.35834 0.34913 -0.27848 0.34913 -0.18056 C 0.34913 -0.08218 0.19427 -0.00278 0.00347 -0.00278 Z " pathEditMode="relative" rAng="10800000" ptsTypes="AAAAA">
                                      <p:cBhvr>
                                        <p:cTn id="24" dur="2000" fill="hold"/>
                                        <p:tgtEl>
                                          <p:spTgt spid="9"/>
                                        </p:tgtEl>
                                        <p:attrNameLst>
                                          <p:attrName>ppt_x</p:attrName>
                                          <p:attrName>ppt_y</p:attrName>
                                        </p:attrNameLst>
                                      </p:cBhvr>
                                      <p:rCtr x="-17" y="-177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9144000" cy="1143000"/>
          </a:xfrm>
        </p:spPr>
        <p:txBody>
          <a:bodyPr anchor="b"/>
          <a:lstStyle/>
          <a:p>
            <a:pPr marL="457200" algn="l">
              <a:spcAft>
                <a:spcPts val="600"/>
              </a:spcAft>
            </a:pPr>
            <a:r>
              <a:rPr lang="en-US" sz="4000" b="1" dirty="0">
                <a:solidFill>
                  <a:srgbClr val="000000"/>
                </a:solidFill>
              </a:rPr>
              <a:t>A La Carte Pricing</a:t>
            </a:r>
            <a:endParaRPr lang="en-US" sz="4000" b="1" dirty="0"/>
          </a:p>
        </p:txBody>
      </p:sp>
      <p:sp>
        <p:nvSpPr>
          <p:cNvPr id="12" name="TextBox 11">
            <a:extLst>
              <a:ext uri="{FF2B5EF4-FFF2-40B4-BE49-F238E27FC236}">
                <a16:creationId xmlns:a16="http://schemas.microsoft.com/office/drawing/2014/main" id="{76F3F0DC-1FFF-4CE3-A5E8-DC1A1ED11C0C}"/>
              </a:ext>
            </a:extLst>
          </p:cNvPr>
          <p:cNvSpPr txBox="1"/>
          <p:nvPr/>
        </p:nvSpPr>
        <p:spPr>
          <a:xfrm>
            <a:off x="4565370" y="1235279"/>
            <a:ext cx="3918471" cy="830997"/>
          </a:xfrm>
          <a:prstGeom prst="rect">
            <a:avLst/>
          </a:prstGeom>
          <a:noFill/>
        </p:spPr>
        <p:txBody>
          <a:bodyPr wrap="square" rtlCol="0">
            <a:spAutoFit/>
          </a:bodyPr>
          <a:lstStyle/>
          <a:p>
            <a:r>
              <a:rPr lang="en-US" sz="2400" dirty="0">
                <a:solidFill>
                  <a:srgbClr val="000000"/>
                </a:solidFill>
              </a:rPr>
              <a:t>Café LA website </a:t>
            </a:r>
            <a:r>
              <a:rPr lang="en-US" sz="2400" dirty="0">
                <a:solidFill>
                  <a:srgbClr val="000000"/>
                </a:solidFill>
                <a:sym typeface="Wingdings" panose="05000000000000000000" pitchFamily="2" charset="2"/>
              </a:rPr>
              <a:t> Menu  Student A la Carte Sheet</a:t>
            </a:r>
            <a:endParaRPr lang="en-US" sz="2400" dirty="0">
              <a:solidFill>
                <a:srgbClr val="000000"/>
              </a:solidFill>
            </a:endParaRPr>
          </a:p>
        </p:txBody>
      </p:sp>
      <p:sp>
        <p:nvSpPr>
          <p:cNvPr id="2" name="Rectangle 1">
            <a:extLst>
              <a:ext uri="{FF2B5EF4-FFF2-40B4-BE49-F238E27FC236}">
                <a16:creationId xmlns:a16="http://schemas.microsoft.com/office/drawing/2014/main" id="{2A423828-4389-1915-0B32-29E5DBAE0016}"/>
              </a:ext>
            </a:extLst>
          </p:cNvPr>
          <p:cNvSpPr/>
          <p:nvPr/>
        </p:nvSpPr>
        <p:spPr>
          <a:xfrm>
            <a:off x="611944" y="1602736"/>
            <a:ext cx="8044119" cy="6619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extBox 10">
            <a:extLst>
              <a:ext uri="{FF2B5EF4-FFF2-40B4-BE49-F238E27FC236}">
                <a16:creationId xmlns:a16="http://schemas.microsoft.com/office/drawing/2014/main" id="{E4209F16-7F30-4314-BB8E-3277F1A04BD3}"/>
              </a:ext>
            </a:extLst>
          </p:cNvPr>
          <p:cNvSpPr txBox="1"/>
          <p:nvPr/>
        </p:nvSpPr>
        <p:spPr>
          <a:xfrm>
            <a:off x="377303" y="1176287"/>
            <a:ext cx="3918471" cy="830997"/>
          </a:xfrm>
          <a:prstGeom prst="rect">
            <a:avLst/>
          </a:prstGeom>
          <a:noFill/>
        </p:spPr>
        <p:txBody>
          <a:bodyPr wrap="square" rtlCol="0">
            <a:spAutoFit/>
          </a:bodyPr>
          <a:lstStyle/>
          <a:p>
            <a:r>
              <a:rPr lang="en-US" sz="2400" dirty="0">
                <a:solidFill>
                  <a:srgbClr val="000000"/>
                </a:solidFill>
              </a:rPr>
              <a:t>Café LA website </a:t>
            </a:r>
            <a:r>
              <a:rPr lang="en-US" sz="2400" dirty="0">
                <a:solidFill>
                  <a:srgbClr val="000000"/>
                </a:solidFill>
                <a:sym typeface="Wingdings" panose="05000000000000000000" pitchFamily="2" charset="2"/>
              </a:rPr>
              <a:t> Menu  Faculty A la Carte Price List</a:t>
            </a:r>
            <a:endParaRPr lang="en-US" sz="2400" dirty="0">
              <a:solidFill>
                <a:srgbClr val="000000"/>
              </a:solidFill>
            </a:endParaRPr>
          </a:p>
        </p:txBody>
      </p:sp>
      <p:pic>
        <p:nvPicPr>
          <p:cNvPr id="3" name="Picture 2" descr="Table&#10;&#10;Description automatically generated">
            <a:extLst>
              <a:ext uri="{FF2B5EF4-FFF2-40B4-BE49-F238E27FC236}">
                <a16:creationId xmlns:a16="http://schemas.microsoft.com/office/drawing/2014/main" id="{4BD3E3E9-DC27-422F-9EBC-2A4244A6C6C6}"/>
              </a:ext>
            </a:extLst>
          </p:cNvPr>
          <p:cNvPicPr>
            <a:picLocks noChangeAspect="1"/>
          </p:cNvPicPr>
          <p:nvPr/>
        </p:nvPicPr>
        <p:blipFill rotWithShape="1">
          <a:blip r:embed="rId3"/>
          <a:srcRect l="9320" t="4713" r="9924" b="3735"/>
          <a:stretch/>
        </p:blipFill>
        <p:spPr>
          <a:xfrm>
            <a:off x="310629" y="1982467"/>
            <a:ext cx="2673092" cy="3626387"/>
          </a:xfrm>
          <a:prstGeom prst="rect">
            <a:avLst/>
          </a:prstGeom>
          <a:ln>
            <a:solidFill>
              <a:srgbClr val="000000"/>
            </a:solidFill>
          </a:ln>
        </p:spPr>
      </p:pic>
      <p:pic>
        <p:nvPicPr>
          <p:cNvPr id="6" name="Picture 5" descr="Graphical user interface, application, table&#10;&#10;Description automatically generated">
            <a:extLst>
              <a:ext uri="{FF2B5EF4-FFF2-40B4-BE49-F238E27FC236}">
                <a16:creationId xmlns:a16="http://schemas.microsoft.com/office/drawing/2014/main" id="{8400259C-4B9F-45DB-9F7F-3EB74FAE7EEE}"/>
              </a:ext>
            </a:extLst>
          </p:cNvPr>
          <p:cNvPicPr>
            <a:picLocks noChangeAspect="1"/>
          </p:cNvPicPr>
          <p:nvPr/>
        </p:nvPicPr>
        <p:blipFill rotWithShape="1">
          <a:blip r:embed="rId4"/>
          <a:srcRect l="15956" t="3569" r="10648" b="7593"/>
          <a:stretch/>
        </p:blipFill>
        <p:spPr>
          <a:xfrm>
            <a:off x="999384" y="2467021"/>
            <a:ext cx="2674308" cy="3621897"/>
          </a:xfrm>
          <a:prstGeom prst="rect">
            <a:avLst/>
          </a:prstGeom>
          <a:ln>
            <a:solidFill>
              <a:srgbClr val="000000"/>
            </a:solidFill>
          </a:ln>
        </p:spPr>
      </p:pic>
      <p:sp>
        <p:nvSpPr>
          <p:cNvPr id="17" name="Rectangle 16">
            <a:extLst>
              <a:ext uri="{FF2B5EF4-FFF2-40B4-BE49-F238E27FC236}">
                <a16:creationId xmlns:a16="http://schemas.microsoft.com/office/drawing/2014/main" id="{AAC2AD41-BE33-4EF1-8DDA-00C090A3F552}"/>
              </a:ext>
            </a:extLst>
          </p:cNvPr>
          <p:cNvSpPr/>
          <p:nvPr/>
        </p:nvSpPr>
        <p:spPr>
          <a:xfrm>
            <a:off x="4188067" y="1239604"/>
            <a:ext cx="98183" cy="4909243"/>
          </a:xfrm>
          <a:prstGeom prst="rect">
            <a:avLst/>
          </a:prstGeom>
          <a:solidFill>
            <a:schemeClr val="bg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Table, Word&#10;&#10;Description automatically generated">
            <a:extLst>
              <a:ext uri="{FF2B5EF4-FFF2-40B4-BE49-F238E27FC236}">
                <a16:creationId xmlns:a16="http://schemas.microsoft.com/office/drawing/2014/main" id="{E8706E93-5CAC-4D63-9CC7-341AE7F2A5C1}"/>
              </a:ext>
            </a:extLst>
          </p:cNvPr>
          <p:cNvPicPr>
            <a:picLocks noChangeAspect="1"/>
          </p:cNvPicPr>
          <p:nvPr/>
        </p:nvPicPr>
        <p:blipFill rotWithShape="1">
          <a:blip r:embed="rId5"/>
          <a:srcRect l="14466" t="4482" r="24013" b="18271"/>
          <a:stretch/>
        </p:blipFill>
        <p:spPr>
          <a:xfrm>
            <a:off x="4634004" y="2036995"/>
            <a:ext cx="2673092" cy="3621024"/>
          </a:xfrm>
          <a:prstGeom prst="rect">
            <a:avLst/>
          </a:prstGeom>
          <a:ln>
            <a:solidFill>
              <a:srgbClr val="000000"/>
            </a:solidFill>
          </a:ln>
        </p:spPr>
      </p:pic>
      <p:pic>
        <p:nvPicPr>
          <p:cNvPr id="16" name="Picture 15" descr="Table&#10;&#10;Description automatically generated">
            <a:extLst>
              <a:ext uri="{FF2B5EF4-FFF2-40B4-BE49-F238E27FC236}">
                <a16:creationId xmlns:a16="http://schemas.microsoft.com/office/drawing/2014/main" id="{E3A09B09-C3FC-4E71-96BC-BECFD27A85DC}"/>
              </a:ext>
            </a:extLst>
          </p:cNvPr>
          <p:cNvPicPr>
            <a:picLocks noChangeAspect="1"/>
          </p:cNvPicPr>
          <p:nvPr/>
        </p:nvPicPr>
        <p:blipFill rotWithShape="1">
          <a:blip r:embed="rId6"/>
          <a:srcRect l="14482" t="3059" r="24969" b="7655"/>
          <a:stretch/>
        </p:blipFill>
        <p:spPr>
          <a:xfrm>
            <a:off x="5246861" y="2467021"/>
            <a:ext cx="2673092" cy="3621024"/>
          </a:xfrm>
          <a:prstGeom prst="rect">
            <a:avLst/>
          </a:prstGeom>
          <a:ln>
            <a:solidFill>
              <a:srgbClr val="000000"/>
            </a:solidFill>
          </a:ln>
        </p:spPr>
      </p:pic>
    </p:spTree>
    <p:extLst>
      <p:ext uri="{BB962C8B-B14F-4D97-AF65-F5344CB8AC3E}">
        <p14:creationId xmlns:p14="http://schemas.microsoft.com/office/powerpoint/2010/main" val="1566517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2027"/>
            <a:ext cx="9144000" cy="1143000"/>
          </a:xfrm>
        </p:spPr>
        <p:txBody>
          <a:bodyPr anchor="b">
            <a:normAutofit/>
          </a:bodyPr>
          <a:lstStyle/>
          <a:p>
            <a:pPr marL="457200" algn="l">
              <a:spcAft>
                <a:spcPts val="600"/>
              </a:spcAft>
            </a:pPr>
            <a:r>
              <a:rPr lang="en-US" sz="4000" b="1" dirty="0">
                <a:solidFill>
                  <a:srgbClr val="000000"/>
                </a:solidFill>
              </a:rPr>
              <a:t>Faculty and/or Student </a:t>
            </a:r>
            <a:br>
              <a:rPr lang="en-US" sz="4000" b="1" dirty="0">
                <a:solidFill>
                  <a:srgbClr val="000000"/>
                </a:solidFill>
              </a:rPr>
            </a:br>
            <a:r>
              <a:rPr lang="en-US" sz="4000" b="1" dirty="0">
                <a:solidFill>
                  <a:srgbClr val="000000"/>
                </a:solidFill>
              </a:rPr>
              <a:t>A La Carte Sales &amp; Inventory Form </a:t>
            </a:r>
          </a:p>
        </p:txBody>
      </p:sp>
      <p:sp>
        <p:nvSpPr>
          <p:cNvPr id="4" name="TextBox 3">
            <a:extLst>
              <a:ext uri="{FF2B5EF4-FFF2-40B4-BE49-F238E27FC236}">
                <a16:creationId xmlns:a16="http://schemas.microsoft.com/office/drawing/2014/main" id="{41F94DDD-665C-42CD-93A0-8EEBCD62A60A}"/>
              </a:ext>
            </a:extLst>
          </p:cNvPr>
          <p:cNvSpPr txBox="1"/>
          <p:nvPr/>
        </p:nvSpPr>
        <p:spPr>
          <a:xfrm>
            <a:off x="409169" y="4316820"/>
            <a:ext cx="3293807" cy="2092881"/>
          </a:xfrm>
          <a:prstGeom prst="rect">
            <a:avLst/>
          </a:prstGeom>
          <a:noFill/>
        </p:spPr>
        <p:txBody>
          <a:bodyPr wrap="square" rtlCol="0">
            <a:spAutoFit/>
          </a:bodyPr>
          <a:lstStyle/>
          <a:p>
            <a:r>
              <a:rPr lang="en-US" sz="2600" dirty="0">
                <a:solidFill>
                  <a:srgbClr val="000000"/>
                </a:solidFill>
              </a:rPr>
              <a:t>This form serves as a check and balance of adult and employee meals served.</a:t>
            </a:r>
          </a:p>
          <a:p>
            <a:endParaRPr lang="en-US" sz="2600" dirty="0"/>
          </a:p>
        </p:txBody>
      </p:sp>
      <p:cxnSp>
        <p:nvCxnSpPr>
          <p:cNvPr id="7" name="Straight Arrow Connector 6">
            <a:extLst>
              <a:ext uri="{FF2B5EF4-FFF2-40B4-BE49-F238E27FC236}">
                <a16:creationId xmlns:a16="http://schemas.microsoft.com/office/drawing/2014/main" id="{BD2DBBBC-6D43-428A-AC27-18B8F1A8F21A}"/>
              </a:ext>
            </a:extLst>
          </p:cNvPr>
          <p:cNvCxnSpPr>
            <a:cxnSpLocks/>
          </p:cNvCxnSpPr>
          <p:nvPr/>
        </p:nvCxnSpPr>
        <p:spPr>
          <a:xfrm>
            <a:off x="4906297" y="1984403"/>
            <a:ext cx="629264" cy="51173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4B8C9B1F-2F7A-40E9-AC2D-B33A727AA8EF}"/>
              </a:ext>
            </a:extLst>
          </p:cNvPr>
          <p:cNvCxnSpPr>
            <a:cxnSpLocks/>
          </p:cNvCxnSpPr>
          <p:nvPr/>
        </p:nvCxnSpPr>
        <p:spPr>
          <a:xfrm>
            <a:off x="5117687" y="2702864"/>
            <a:ext cx="629264" cy="51173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2BADE09F-E11E-4E43-A7AB-1C03DCD76D01}"/>
              </a:ext>
            </a:extLst>
          </p:cNvPr>
          <p:cNvCxnSpPr>
            <a:cxnSpLocks/>
          </p:cNvCxnSpPr>
          <p:nvPr/>
        </p:nvCxnSpPr>
        <p:spPr>
          <a:xfrm>
            <a:off x="4724399" y="2769505"/>
            <a:ext cx="629264" cy="51173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52745172-E399-4BBA-B301-4EB5842E3F44}"/>
              </a:ext>
            </a:extLst>
          </p:cNvPr>
          <p:cNvCxnSpPr>
            <a:cxnSpLocks/>
          </p:cNvCxnSpPr>
          <p:nvPr/>
        </p:nvCxnSpPr>
        <p:spPr>
          <a:xfrm>
            <a:off x="5545393" y="2736184"/>
            <a:ext cx="629264" cy="51173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FCF513D6-5F24-47B4-9628-FD52F3347C3C}"/>
              </a:ext>
            </a:extLst>
          </p:cNvPr>
          <p:cNvCxnSpPr>
            <a:cxnSpLocks/>
          </p:cNvCxnSpPr>
          <p:nvPr/>
        </p:nvCxnSpPr>
        <p:spPr>
          <a:xfrm>
            <a:off x="6401477" y="2723525"/>
            <a:ext cx="629264" cy="51173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2A423828-4389-1915-0B32-29E5DBAE0016}"/>
              </a:ext>
            </a:extLst>
          </p:cNvPr>
          <p:cNvSpPr/>
          <p:nvPr/>
        </p:nvSpPr>
        <p:spPr>
          <a:xfrm>
            <a:off x="549941" y="1578216"/>
            <a:ext cx="8044119" cy="6619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4"/>
          <p:cNvSpPr>
            <a:spLocks noGrp="1"/>
          </p:cNvSpPr>
          <p:nvPr>
            <p:ph sz="half" idx="1"/>
          </p:nvPr>
        </p:nvSpPr>
        <p:spPr>
          <a:xfrm>
            <a:off x="321297" y="1632670"/>
            <a:ext cx="3751261" cy="2662884"/>
          </a:xfrm>
        </p:spPr>
        <p:txBody>
          <a:bodyPr/>
          <a:lstStyle/>
          <a:p>
            <a:pPr>
              <a:buNone/>
            </a:pPr>
            <a:r>
              <a:rPr lang="en-US" sz="2600" dirty="0">
                <a:solidFill>
                  <a:srgbClr val="000000"/>
                </a:solidFill>
              </a:rPr>
              <a:t>Form reflects:</a:t>
            </a:r>
          </a:p>
          <a:p>
            <a:pPr marL="640080" indent="-457200">
              <a:spcBef>
                <a:spcPts val="0"/>
              </a:spcBef>
              <a:spcAft>
                <a:spcPts val="600"/>
              </a:spcAft>
              <a:buFont typeface="Wingdings" panose="05000000000000000000" pitchFamily="2" charset="2"/>
              <a:buChar char="Ø"/>
            </a:pPr>
            <a:r>
              <a:rPr lang="en-US" sz="2400" dirty="0">
                <a:solidFill>
                  <a:srgbClr val="000000"/>
                </a:solidFill>
              </a:rPr>
              <a:t>Beginning Inventory</a:t>
            </a:r>
          </a:p>
          <a:p>
            <a:pPr marL="640080" indent="-457200">
              <a:spcBef>
                <a:spcPts val="0"/>
              </a:spcBef>
              <a:spcAft>
                <a:spcPts val="600"/>
              </a:spcAft>
              <a:buFont typeface="Wingdings" panose="05000000000000000000" pitchFamily="2" charset="2"/>
              <a:buChar char="Ø"/>
            </a:pPr>
            <a:r>
              <a:rPr lang="en-US" sz="2400" dirty="0">
                <a:solidFill>
                  <a:srgbClr val="000000"/>
                </a:solidFill>
              </a:rPr>
              <a:t>Items Added </a:t>
            </a:r>
          </a:p>
          <a:p>
            <a:pPr marL="640080" indent="-457200">
              <a:spcBef>
                <a:spcPts val="0"/>
              </a:spcBef>
              <a:spcAft>
                <a:spcPts val="600"/>
              </a:spcAft>
              <a:buFont typeface="Wingdings" panose="05000000000000000000" pitchFamily="2" charset="2"/>
              <a:buChar char="Ø"/>
            </a:pPr>
            <a:r>
              <a:rPr lang="en-US" sz="2400" dirty="0">
                <a:solidFill>
                  <a:srgbClr val="000000"/>
                </a:solidFill>
              </a:rPr>
              <a:t>Items Deducted </a:t>
            </a:r>
          </a:p>
          <a:p>
            <a:pPr marL="640080" indent="-457200">
              <a:spcBef>
                <a:spcPts val="0"/>
              </a:spcBef>
              <a:spcAft>
                <a:spcPts val="600"/>
              </a:spcAft>
              <a:buFont typeface="Wingdings" panose="05000000000000000000" pitchFamily="2" charset="2"/>
              <a:buChar char="Ø"/>
            </a:pPr>
            <a:r>
              <a:rPr lang="en-US" sz="2400" dirty="0">
                <a:solidFill>
                  <a:srgbClr val="000000"/>
                </a:solidFill>
              </a:rPr>
              <a:t>Ending Inventory and Leftovers</a:t>
            </a:r>
          </a:p>
          <a:p>
            <a:endParaRPr lang="en-US" dirty="0"/>
          </a:p>
        </p:txBody>
      </p:sp>
      <p:sp>
        <p:nvSpPr>
          <p:cNvPr id="14" name="Rectangle: Rounded Corners 13">
            <a:extLst>
              <a:ext uri="{FF2B5EF4-FFF2-40B4-BE49-F238E27FC236}">
                <a16:creationId xmlns:a16="http://schemas.microsoft.com/office/drawing/2014/main" id="{28BBE2C0-B8C9-4D55-8AE4-06C7764A6AE0}"/>
              </a:ext>
            </a:extLst>
          </p:cNvPr>
          <p:cNvSpPr/>
          <p:nvPr/>
        </p:nvSpPr>
        <p:spPr>
          <a:xfrm>
            <a:off x="3805084" y="1603863"/>
            <a:ext cx="5171768" cy="3966705"/>
          </a:xfrm>
          <a:prstGeom prst="round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Faculty A La Carte Sales  Lunch 9.7.18 [Compatibility Mode] - Word"/>
          <p:cNvPicPr>
            <a:picLocks noChangeAspect="1"/>
          </p:cNvPicPr>
          <p:nvPr/>
        </p:nvPicPr>
        <p:blipFill rotWithShape="1">
          <a:blip r:embed="rId3">
            <a:extLst>
              <a:ext uri="{28A0092B-C50C-407E-A947-70E740481C1C}">
                <a14:useLocalDpi xmlns:a14="http://schemas.microsoft.com/office/drawing/2010/main" val="0"/>
              </a:ext>
            </a:extLst>
          </a:blip>
          <a:srcRect l="35357" t="22548" r="34762" b="41435"/>
          <a:stretch/>
        </p:blipFill>
        <p:spPr>
          <a:xfrm>
            <a:off x="4080387" y="1877228"/>
            <a:ext cx="4666761" cy="3312800"/>
          </a:xfrm>
          <a:prstGeom prst="rect">
            <a:avLst/>
          </a:prstGeom>
          <a:ln w="15875">
            <a:solidFill>
              <a:srgbClr val="000000"/>
            </a:solidFill>
          </a:ln>
        </p:spPr>
      </p:pic>
    </p:spTree>
    <p:extLst>
      <p:ext uri="{BB962C8B-B14F-4D97-AF65-F5344CB8AC3E}">
        <p14:creationId xmlns:p14="http://schemas.microsoft.com/office/powerpoint/2010/main" val="103073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750"/>
                                        <p:tgtEl>
                                          <p:spTgt spid="11"/>
                                        </p:tgtEl>
                                      </p:cBhvr>
                                    </p:animEffect>
                                  </p:childTnLst>
                                </p:cTn>
                              </p:par>
                            </p:childTnLst>
                          </p:cTn>
                        </p:par>
                        <p:par>
                          <p:cTn id="15" fill="hold">
                            <p:stCondLst>
                              <p:cond delay="1750"/>
                            </p:stCondLst>
                            <p:childTnLst>
                              <p:par>
                                <p:cTn id="16" presetID="10" presetClass="entr" presetSubtype="0" fill="hold" nodeType="after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1000"/>
                                        <p:tgtEl>
                                          <p:spTgt spid="5">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750"/>
                                        <p:tgtEl>
                                          <p:spTgt spid="9"/>
                                        </p:tgtEl>
                                      </p:cBhvr>
                                    </p:animEffect>
                                  </p:childTnLst>
                                </p:cTn>
                              </p:par>
                            </p:childTnLst>
                          </p:cTn>
                        </p:par>
                        <p:par>
                          <p:cTn id="22" fill="hold">
                            <p:stCondLst>
                              <p:cond delay="2750"/>
                            </p:stCondLst>
                            <p:childTnLst>
                              <p:par>
                                <p:cTn id="23" presetID="10" presetClass="entr" presetSubtype="0" fill="hold"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750"/>
                                        <p:tgtEl>
                                          <p:spTgt spid="12"/>
                                        </p:tgtEl>
                                      </p:cBhvr>
                                    </p:animEffect>
                                  </p:childTnLst>
                                </p:cTn>
                              </p:par>
                            </p:childTnLst>
                          </p:cTn>
                        </p:par>
                        <p:par>
                          <p:cTn id="29" fill="hold">
                            <p:stCondLst>
                              <p:cond delay="3750"/>
                            </p:stCondLst>
                            <p:childTnLst>
                              <p:par>
                                <p:cTn id="30" presetID="10" presetClass="entr" presetSubtype="0" fill="hold"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1000"/>
                                        <p:tgtEl>
                                          <p:spTgt spid="5">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750"/>
                                        <p:tgtEl>
                                          <p:spTgt spid="13"/>
                                        </p:tgtEl>
                                      </p:cBhvr>
                                    </p:animEffect>
                                  </p:childTnLst>
                                </p:cTn>
                              </p:par>
                            </p:childTnLst>
                          </p:cTn>
                        </p:par>
                        <p:par>
                          <p:cTn id="36" fill="hold">
                            <p:stCondLst>
                              <p:cond delay="4750"/>
                            </p:stCondLst>
                            <p:childTnLst>
                              <p:par>
                                <p:cTn id="37" presetID="2" presetClass="entr" presetSubtype="4"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1000" fill="hold"/>
                                        <p:tgtEl>
                                          <p:spTgt spid="4"/>
                                        </p:tgtEl>
                                        <p:attrNameLst>
                                          <p:attrName>ppt_x</p:attrName>
                                        </p:attrNameLst>
                                      </p:cBhvr>
                                      <p:tavLst>
                                        <p:tav tm="0">
                                          <p:val>
                                            <p:strVal val="#ppt_x"/>
                                          </p:val>
                                        </p:tav>
                                        <p:tav tm="100000">
                                          <p:val>
                                            <p:strVal val="#ppt_x"/>
                                          </p:val>
                                        </p:tav>
                                      </p:tavLst>
                                    </p:anim>
                                    <p:anim calcmode="lin" valueType="num">
                                      <p:cBhvr additive="base">
                                        <p:cTn id="40"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66"/>
            <a:ext cx="9144000" cy="1143000"/>
          </a:xfrm>
        </p:spPr>
        <p:txBody>
          <a:bodyPr anchor="b">
            <a:normAutofit/>
          </a:bodyPr>
          <a:lstStyle/>
          <a:p>
            <a:pPr marL="457200" algn="l">
              <a:spcAft>
                <a:spcPts val="600"/>
              </a:spcAft>
            </a:pPr>
            <a:r>
              <a:rPr lang="en-US" sz="4000" b="1" dirty="0">
                <a:solidFill>
                  <a:srgbClr val="000000"/>
                </a:solidFill>
              </a:rPr>
              <a:t>How To Claim Student A La Carte Sales</a:t>
            </a:r>
          </a:p>
        </p:txBody>
      </p:sp>
      <p:pic>
        <p:nvPicPr>
          <p:cNvPr id="8" name="Picture 7" descr="A picture containing person, eating, table, indoor&#10;&#10;Description automatically generated">
            <a:extLst>
              <a:ext uri="{FF2B5EF4-FFF2-40B4-BE49-F238E27FC236}">
                <a16:creationId xmlns:a16="http://schemas.microsoft.com/office/drawing/2014/main" id="{0AC04B48-5D1C-4296-9B83-D84768F4ECC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165977" y="2218126"/>
            <a:ext cx="3790576" cy="2527050"/>
          </a:xfrm>
          <a:prstGeom prst="ellipse">
            <a:avLst/>
          </a:prstGeom>
          <a:ln>
            <a:solidFill>
              <a:schemeClr val="tx1"/>
            </a:solidFill>
          </a:ln>
        </p:spPr>
      </p:pic>
      <p:sp>
        <p:nvSpPr>
          <p:cNvPr id="4" name="Rectangle 3">
            <a:extLst>
              <a:ext uri="{FF2B5EF4-FFF2-40B4-BE49-F238E27FC236}">
                <a16:creationId xmlns:a16="http://schemas.microsoft.com/office/drawing/2014/main" id="{2A423828-4389-1915-0B32-29E5DBAE0016}"/>
              </a:ext>
            </a:extLst>
          </p:cNvPr>
          <p:cNvSpPr/>
          <p:nvPr/>
        </p:nvSpPr>
        <p:spPr>
          <a:xfrm>
            <a:off x="740441" y="1556205"/>
            <a:ext cx="8044119" cy="6619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Rounded Corners 4">
            <a:extLst>
              <a:ext uri="{FF2B5EF4-FFF2-40B4-BE49-F238E27FC236}">
                <a16:creationId xmlns:a16="http://schemas.microsoft.com/office/drawing/2014/main" id="{C2BC0258-EE83-44A4-BFDC-F828B06A1064}"/>
              </a:ext>
            </a:extLst>
          </p:cNvPr>
          <p:cNvSpPr/>
          <p:nvPr/>
        </p:nvSpPr>
        <p:spPr>
          <a:xfrm>
            <a:off x="251245" y="1449012"/>
            <a:ext cx="4788594" cy="4505234"/>
          </a:xfrm>
          <a:prstGeom prst="round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0" y="1609988"/>
            <a:ext cx="5219697" cy="3167087"/>
          </a:xfrm>
        </p:spPr>
        <p:txBody>
          <a:bodyPr>
            <a:noAutofit/>
          </a:bodyPr>
          <a:lstStyle/>
          <a:p>
            <a:pPr marL="457200" indent="0">
              <a:spcBef>
                <a:spcPts val="0"/>
              </a:spcBef>
              <a:spcAft>
                <a:spcPts val="600"/>
              </a:spcAft>
              <a:buNone/>
            </a:pPr>
            <a:r>
              <a:rPr lang="en-US" sz="2800" dirty="0">
                <a:solidFill>
                  <a:srgbClr val="000000"/>
                </a:solidFill>
              </a:rPr>
              <a:t>Student A La Carte</a:t>
            </a:r>
          </a:p>
          <a:p>
            <a:pPr marL="914400" indent="-457200">
              <a:spcBef>
                <a:spcPts val="0"/>
              </a:spcBef>
              <a:spcAft>
                <a:spcPts val="600"/>
              </a:spcAft>
              <a:buFont typeface="Wingdings" panose="05000000000000000000" pitchFamily="2" charset="2"/>
              <a:buChar char="Ø"/>
            </a:pPr>
            <a:r>
              <a:rPr lang="en-US" sz="2600" dirty="0">
                <a:solidFill>
                  <a:srgbClr val="000000"/>
                </a:solidFill>
              </a:rPr>
              <a:t>From CMS POS</a:t>
            </a:r>
          </a:p>
          <a:p>
            <a:pPr marL="1371600" indent="-457200">
              <a:spcBef>
                <a:spcPts val="0"/>
              </a:spcBef>
              <a:spcAft>
                <a:spcPts val="600"/>
              </a:spcAft>
              <a:buFont typeface="Arial" panose="020B0604020202020204" pitchFamily="34" charset="0"/>
              <a:buChar char="•"/>
            </a:pPr>
            <a:r>
              <a:rPr lang="en-US" sz="2400" dirty="0">
                <a:solidFill>
                  <a:srgbClr val="000000"/>
                </a:solidFill>
              </a:rPr>
              <a:t>Go to Manual Lookup</a:t>
            </a:r>
          </a:p>
          <a:p>
            <a:pPr marL="1371600" indent="-457200">
              <a:spcBef>
                <a:spcPts val="0"/>
              </a:spcBef>
              <a:spcAft>
                <a:spcPts val="600"/>
              </a:spcAft>
              <a:buFont typeface="Arial" panose="020B0604020202020204" pitchFamily="34" charset="0"/>
              <a:buChar char="•"/>
            </a:pPr>
            <a:r>
              <a:rPr lang="en-US" sz="2400" dirty="0">
                <a:solidFill>
                  <a:srgbClr val="000000"/>
                </a:solidFill>
              </a:rPr>
              <a:t>Choose the student by last name</a:t>
            </a:r>
          </a:p>
          <a:p>
            <a:pPr marL="1371600" indent="-457200">
              <a:spcBef>
                <a:spcPts val="0"/>
              </a:spcBef>
              <a:spcAft>
                <a:spcPts val="600"/>
              </a:spcAft>
              <a:buFont typeface="Arial" panose="020B0604020202020204" pitchFamily="34" charset="0"/>
              <a:buChar char="•"/>
            </a:pPr>
            <a:r>
              <a:rPr lang="en-US" sz="2400" dirty="0">
                <a:solidFill>
                  <a:srgbClr val="000000"/>
                </a:solidFill>
              </a:rPr>
              <a:t>Enter the A La Carte food item(s) purchased</a:t>
            </a:r>
          </a:p>
          <a:p>
            <a:pPr marL="1371600" indent="-457200">
              <a:spcBef>
                <a:spcPts val="0"/>
              </a:spcBef>
              <a:spcAft>
                <a:spcPts val="600"/>
              </a:spcAft>
              <a:buFont typeface="Arial" panose="020B0604020202020204" pitchFamily="34" charset="0"/>
              <a:buChar char="•"/>
            </a:pPr>
            <a:r>
              <a:rPr lang="en-US" sz="2400" dirty="0">
                <a:solidFill>
                  <a:srgbClr val="000000"/>
                </a:solidFill>
              </a:rPr>
              <a:t>Collect cash or apply payment from student account</a:t>
            </a:r>
          </a:p>
          <a:p>
            <a:pPr marL="914400" indent="-457200">
              <a:spcBef>
                <a:spcPts val="0"/>
              </a:spcBef>
              <a:spcAft>
                <a:spcPts val="600"/>
              </a:spcAft>
            </a:pPr>
            <a:endParaRPr lang="en-US" dirty="0"/>
          </a:p>
        </p:txBody>
      </p:sp>
    </p:spTree>
    <p:extLst>
      <p:ext uri="{BB962C8B-B14F-4D97-AF65-F5344CB8AC3E}">
        <p14:creationId xmlns:p14="http://schemas.microsoft.com/office/powerpoint/2010/main" val="3716924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12"/>
            <a:ext cx="9144000" cy="1143000"/>
          </a:xfrm>
        </p:spPr>
        <p:txBody>
          <a:bodyPr anchor="b"/>
          <a:lstStyle/>
          <a:p>
            <a:pPr marL="457200" algn="l">
              <a:spcAft>
                <a:spcPts val="600"/>
              </a:spcAft>
            </a:pPr>
            <a:r>
              <a:rPr lang="en-US" sz="4000" b="1" dirty="0">
                <a:solidFill>
                  <a:srgbClr val="000000"/>
                </a:solidFill>
              </a:rPr>
              <a:t>Adult BIC Meals</a:t>
            </a:r>
          </a:p>
        </p:txBody>
      </p:sp>
      <p:pic>
        <p:nvPicPr>
          <p:cNvPr id="4" name="Picture 3">
            <a:extLst>
              <a:ext uri="{FF2B5EF4-FFF2-40B4-BE49-F238E27FC236}">
                <a16:creationId xmlns:a16="http://schemas.microsoft.com/office/drawing/2014/main" id="{8CE56295-EBF6-4C3C-8FF3-B4188406FE21}"/>
              </a:ext>
            </a:extLst>
          </p:cNvPr>
          <p:cNvPicPr>
            <a:picLocks noChangeAspect="1"/>
          </p:cNvPicPr>
          <p:nvPr/>
        </p:nvPicPr>
        <p:blipFill rotWithShape="1">
          <a:blip r:embed="rId2"/>
          <a:srcRect l="21816"/>
          <a:stretch/>
        </p:blipFill>
        <p:spPr>
          <a:xfrm>
            <a:off x="669852" y="3178707"/>
            <a:ext cx="3099022" cy="2980070"/>
          </a:xfrm>
          <a:prstGeom prst="rect">
            <a:avLst/>
          </a:prstGeom>
        </p:spPr>
      </p:pic>
      <p:sp>
        <p:nvSpPr>
          <p:cNvPr id="5" name="TextBox 4">
            <a:extLst>
              <a:ext uri="{FF2B5EF4-FFF2-40B4-BE49-F238E27FC236}">
                <a16:creationId xmlns:a16="http://schemas.microsoft.com/office/drawing/2014/main" id="{C97FED62-2DED-4106-BE8D-F73C7DF3042F}"/>
              </a:ext>
            </a:extLst>
          </p:cNvPr>
          <p:cNvSpPr txBox="1"/>
          <p:nvPr/>
        </p:nvSpPr>
        <p:spPr>
          <a:xfrm>
            <a:off x="3179512" y="3173391"/>
            <a:ext cx="5581724" cy="2554545"/>
          </a:xfrm>
          <a:prstGeom prst="rect">
            <a:avLst/>
          </a:prstGeom>
          <a:noFill/>
        </p:spPr>
        <p:txBody>
          <a:bodyPr wrap="square" rtlCol="0">
            <a:spAutoFit/>
          </a:bodyPr>
          <a:lstStyle/>
          <a:p>
            <a:pPr marL="1371600" indent="-457200">
              <a:spcBef>
                <a:spcPts val="0"/>
              </a:spcBef>
              <a:spcAft>
                <a:spcPts val="600"/>
              </a:spcAft>
              <a:buFont typeface="Wingdings" panose="05000000000000000000" pitchFamily="2" charset="2"/>
              <a:buChar char="Ø"/>
            </a:pPr>
            <a:r>
              <a:rPr lang="en-US" sz="2600" dirty="0">
                <a:solidFill>
                  <a:srgbClr val="000000"/>
                </a:solidFill>
              </a:rPr>
              <a:t>Teacher</a:t>
            </a:r>
          </a:p>
          <a:p>
            <a:pPr marL="1828800" indent="-457200">
              <a:spcBef>
                <a:spcPts val="0"/>
              </a:spcBef>
              <a:spcAft>
                <a:spcPts val="600"/>
              </a:spcAft>
              <a:buFont typeface="Arial" panose="020B0604020202020204" pitchFamily="34" charset="0"/>
              <a:buChar char="•"/>
            </a:pPr>
            <a:r>
              <a:rPr lang="en-US" sz="2400" dirty="0">
                <a:solidFill>
                  <a:srgbClr val="000000"/>
                </a:solidFill>
              </a:rPr>
              <a:t>One meal per classroom</a:t>
            </a:r>
          </a:p>
          <a:p>
            <a:pPr marL="1828800" indent="-457200">
              <a:spcBef>
                <a:spcPts val="0"/>
              </a:spcBef>
              <a:spcAft>
                <a:spcPts val="600"/>
              </a:spcAft>
              <a:buFont typeface="Arial" panose="020B0604020202020204" pitchFamily="34" charset="0"/>
              <a:buChar char="•"/>
            </a:pPr>
            <a:r>
              <a:rPr lang="en-US" sz="2400" dirty="0">
                <a:solidFill>
                  <a:srgbClr val="000000"/>
                </a:solidFill>
              </a:rPr>
              <a:t>Meals received are recorded on the classroom roster</a:t>
            </a:r>
          </a:p>
          <a:p>
            <a:pPr marL="1828800" indent="-457200">
              <a:spcBef>
                <a:spcPts val="0"/>
              </a:spcBef>
              <a:spcAft>
                <a:spcPts val="600"/>
              </a:spcAft>
              <a:buFont typeface="Arial" panose="020B0604020202020204" pitchFamily="34" charset="0"/>
              <a:buChar char="•"/>
            </a:pPr>
            <a:r>
              <a:rPr lang="en-US" sz="2400" dirty="0">
                <a:solidFill>
                  <a:srgbClr val="000000"/>
                </a:solidFill>
              </a:rPr>
              <a:t>Enter into CMS</a:t>
            </a:r>
          </a:p>
          <a:p>
            <a:endParaRPr lang="en-US" dirty="0"/>
          </a:p>
        </p:txBody>
      </p:sp>
      <p:sp>
        <p:nvSpPr>
          <p:cNvPr id="6" name="Rectangle 5">
            <a:extLst>
              <a:ext uri="{FF2B5EF4-FFF2-40B4-BE49-F238E27FC236}">
                <a16:creationId xmlns:a16="http://schemas.microsoft.com/office/drawing/2014/main" id="{2A423828-4389-1915-0B32-29E5DBAE0016}"/>
              </a:ext>
            </a:extLst>
          </p:cNvPr>
          <p:cNvSpPr/>
          <p:nvPr/>
        </p:nvSpPr>
        <p:spPr>
          <a:xfrm>
            <a:off x="549941" y="1493376"/>
            <a:ext cx="8044119" cy="6619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p:cNvSpPr>
            <a:spLocks noGrp="1"/>
          </p:cNvSpPr>
          <p:nvPr>
            <p:ph idx="1"/>
          </p:nvPr>
        </p:nvSpPr>
        <p:spPr>
          <a:xfrm>
            <a:off x="-1" y="1280316"/>
            <a:ext cx="9144001" cy="1749963"/>
          </a:xfrm>
        </p:spPr>
        <p:txBody>
          <a:bodyPr>
            <a:normAutofit/>
          </a:bodyPr>
          <a:lstStyle/>
          <a:p>
            <a:pPr marL="457200" indent="0">
              <a:spcBef>
                <a:spcPts val="0"/>
              </a:spcBef>
              <a:spcAft>
                <a:spcPts val="600"/>
              </a:spcAft>
              <a:buNone/>
            </a:pPr>
            <a:r>
              <a:rPr lang="en-US" sz="2800" dirty="0">
                <a:solidFill>
                  <a:srgbClr val="000000"/>
                </a:solidFill>
              </a:rPr>
              <a:t>Adult BIC meals that do not meet Federal and State requirements for reimbursement, are paid by the District through the general fund. These meals are recorded in CMS as an Adult BIC meal.</a:t>
            </a:r>
          </a:p>
          <a:p>
            <a:endParaRPr lang="en-US" dirty="0"/>
          </a:p>
        </p:txBody>
      </p:sp>
    </p:spTree>
    <p:extLst>
      <p:ext uri="{BB962C8B-B14F-4D97-AF65-F5344CB8AC3E}">
        <p14:creationId xmlns:p14="http://schemas.microsoft.com/office/powerpoint/2010/main" val="922655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2BC0258-EE83-44A4-BFDC-F828B06A1064}"/>
              </a:ext>
            </a:extLst>
          </p:cNvPr>
          <p:cNvSpPr/>
          <p:nvPr/>
        </p:nvSpPr>
        <p:spPr>
          <a:xfrm>
            <a:off x="797456" y="1283102"/>
            <a:ext cx="7325824" cy="3325024"/>
          </a:xfrm>
          <a:prstGeom prst="round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9525"/>
            <a:ext cx="9144000" cy="1143000"/>
          </a:xfrm>
        </p:spPr>
        <p:txBody>
          <a:bodyPr anchor="b">
            <a:normAutofit/>
          </a:bodyPr>
          <a:lstStyle/>
          <a:p>
            <a:pPr marL="457200" algn="l">
              <a:spcAft>
                <a:spcPts val="600"/>
              </a:spcAft>
            </a:pPr>
            <a:r>
              <a:rPr lang="en-US" sz="4000" b="1" dirty="0">
                <a:solidFill>
                  <a:srgbClr val="000000"/>
                </a:solidFill>
              </a:rPr>
              <a:t>How To Claim Adult BIC Meals</a:t>
            </a:r>
          </a:p>
        </p:txBody>
      </p:sp>
      <p:sp>
        <p:nvSpPr>
          <p:cNvPr id="3" name="Content Placeholder 2"/>
          <p:cNvSpPr>
            <a:spLocks noGrp="1"/>
          </p:cNvSpPr>
          <p:nvPr>
            <p:ph idx="4294967295"/>
          </p:nvPr>
        </p:nvSpPr>
        <p:spPr>
          <a:xfrm>
            <a:off x="882650" y="1474788"/>
            <a:ext cx="8261350" cy="3143250"/>
          </a:xfrm>
        </p:spPr>
        <p:txBody>
          <a:bodyPr>
            <a:noAutofit/>
          </a:bodyPr>
          <a:lstStyle/>
          <a:p>
            <a:pPr marL="457200" indent="0">
              <a:spcBef>
                <a:spcPts val="0"/>
              </a:spcBef>
              <a:spcAft>
                <a:spcPts val="600"/>
              </a:spcAft>
              <a:buNone/>
            </a:pPr>
            <a:r>
              <a:rPr lang="en-US" sz="2800" dirty="0">
                <a:solidFill>
                  <a:srgbClr val="000000"/>
                </a:solidFill>
              </a:rPr>
              <a:t>Adult BIC meals are tracked by:</a:t>
            </a:r>
          </a:p>
          <a:p>
            <a:pPr marL="1371600" indent="-457200">
              <a:spcBef>
                <a:spcPts val="0"/>
              </a:spcBef>
              <a:spcAft>
                <a:spcPts val="200"/>
              </a:spcAft>
              <a:buFont typeface="Wingdings" panose="05000000000000000000" pitchFamily="2" charset="2"/>
              <a:buChar char="Ø"/>
            </a:pPr>
            <a:r>
              <a:rPr lang="en-US" sz="2600" dirty="0">
                <a:solidFill>
                  <a:srgbClr val="000000"/>
                </a:solidFill>
              </a:rPr>
              <a:t>Faculty A La Carte Sales and Inventory  </a:t>
            </a:r>
          </a:p>
          <a:p>
            <a:pPr marL="1828800" lvl="1" indent="-457200">
              <a:spcBef>
                <a:spcPts val="0"/>
              </a:spcBef>
              <a:spcAft>
                <a:spcPts val="200"/>
              </a:spcAft>
              <a:buFont typeface="Arial" panose="020B0604020202020204" pitchFamily="34" charset="0"/>
              <a:buChar char="•"/>
            </a:pPr>
            <a:r>
              <a:rPr lang="en-US" sz="2400" dirty="0">
                <a:solidFill>
                  <a:srgbClr val="000000"/>
                </a:solidFill>
              </a:rPr>
              <a:t>Items Deducted (column 3)</a:t>
            </a:r>
          </a:p>
          <a:p>
            <a:pPr marL="1371600" indent="-457200">
              <a:spcBef>
                <a:spcPts val="0"/>
              </a:spcBef>
              <a:spcAft>
                <a:spcPts val="200"/>
              </a:spcAft>
              <a:buFont typeface="Wingdings" panose="05000000000000000000" pitchFamily="2" charset="2"/>
              <a:buChar char="Ø"/>
            </a:pPr>
            <a:r>
              <a:rPr lang="en-US" sz="2600" dirty="0">
                <a:solidFill>
                  <a:srgbClr val="000000"/>
                </a:solidFill>
              </a:rPr>
              <a:t>Production Worksheet</a:t>
            </a:r>
          </a:p>
          <a:p>
            <a:pPr marL="1828800" lvl="1" indent="-457200">
              <a:spcBef>
                <a:spcPts val="0"/>
              </a:spcBef>
              <a:spcAft>
                <a:spcPts val="200"/>
              </a:spcAft>
              <a:buFont typeface="Arial" panose="020B0604020202020204" pitchFamily="34" charset="0"/>
              <a:buChar char="•"/>
            </a:pPr>
            <a:r>
              <a:rPr lang="en-US" sz="2400" dirty="0">
                <a:solidFill>
                  <a:srgbClr val="000000"/>
                </a:solidFill>
              </a:rPr>
              <a:t>Non-Reimbursable/A La Carte (column 9)</a:t>
            </a:r>
          </a:p>
          <a:p>
            <a:pPr marL="1371600" indent="-457200">
              <a:spcBef>
                <a:spcPts val="0"/>
              </a:spcBef>
              <a:spcAft>
                <a:spcPts val="200"/>
              </a:spcAft>
              <a:buFont typeface="Wingdings" panose="05000000000000000000" pitchFamily="2" charset="2"/>
              <a:buChar char="Ø"/>
            </a:pPr>
            <a:r>
              <a:rPr lang="en-US" sz="2600" dirty="0">
                <a:solidFill>
                  <a:srgbClr val="000000"/>
                </a:solidFill>
              </a:rPr>
              <a:t>CMS POS “FACULTY BIC” </a:t>
            </a:r>
          </a:p>
          <a:p>
            <a:pPr marL="1371600" indent="-457200">
              <a:spcBef>
                <a:spcPts val="0"/>
              </a:spcBef>
              <a:spcAft>
                <a:spcPts val="200"/>
              </a:spcAft>
              <a:buFont typeface="Wingdings" panose="05000000000000000000" pitchFamily="2" charset="2"/>
              <a:buChar char="Ø"/>
            </a:pPr>
            <a:r>
              <a:rPr lang="en-US" sz="2600" dirty="0">
                <a:solidFill>
                  <a:srgbClr val="000000"/>
                </a:solidFill>
              </a:rPr>
              <a:t>CMS Production Record </a:t>
            </a:r>
          </a:p>
          <a:p>
            <a:pPr marL="914400" indent="-457200">
              <a:spcBef>
                <a:spcPts val="0"/>
              </a:spcBef>
              <a:spcAft>
                <a:spcPts val="600"/>
              </a:spcAft>
            </a:pPr>
            <a:endParaRPr lang="en-US" dirty="0"/>
          </a:p>
        </p:txBody>
      </p:sp>
      <p:pic>
        <p:nvPicPr>
          <p:cNvPr id="7" name="Picture 6">
            <a:extLst>
              <a:ext uri="{FF2B5EF4-FFF2-40B4-BE49-F238E27FC236}">
                <a16:creationId xmlns:a16="http://schemas.microsoft.com/office/drawing/2014/main" id="{922D6B62-F636-4B0E-B044-1C4923A485F2}"/>
              </a:ext>
            </a:extLst>
          </p:cNvPr>
          <p:cNvPicPr>
            <a:picLocks noChangeAspect="1"/>
          </p:cNvPicPr>
          <p:nvPr/>
        </p:nvPicPr>
        <p:blipFill rotWithShape="1">
          <a:blip r:embed="rId2"/>
          <a:srcRect l="4348" t="5258" r="5251" b="4438"/>
          <a:stretch/>
        </p:blipFill>
        <p:spPr>
          <a:xfrm>
            <a:off x="7140219" y="4972917"/>
            <a:ext cx="1598255" cy="1591056"/>
          </a:xfrm>
          <a:prstGeom prst="rect">
            <a:avLst/>
          </a:prstGeom>
          <a:ln w="12700">
            <a:noFill/>
          </a:ln>
        </p:spPr>
      </p:pic>
      <p:grpSp>
        <p:nvGrpSpPr>
          <p:cNvPr id="22" name="Group 21">
            <a:extLst>
              <a:ext uri="{FF2B5EF4-FFF2-40B4-BE49-F238E27FC236}">
                <a16:creationId xmlns:a16="http://schemas.microsoft.com/office/drawing/2014/main" id="{FBA97988-5102-4DD9-BB31-1D32A8D735B7}"/>
              </a:ext>
            </a:extLst>
          </p:cNvPr>
          <p:cNvGrpSpPr/>
          <p:nvPr/>
        </p:nvGrpSpPr>
        <p:grpSpPr>
          <a:xfrm>
            <a:off x="3228241" y="4973115"/>
            <a:ext cx="3325471" cy="1590858"/>
            <a:chOff x="2562447" y="4591968"/>
            <a:chExt cx="3335850" cy="1761938"/>
          </a:xfrm>
        </p:grpSpPr>
        <p:pic>
          <p:nvPicPr>
            <p:cNvPr id="6" name="Picture 5">
              <a:extLst>
                <a:ext uri="{FF2B5EF4-FFF2-40B4-BE49-F238E27FC236}">
                  <a16:creationId xmlns:a16="http://schemas.microsoft.com/office/drawing/2014/main" id="{61DAB719-3911-441D-83BB-309A1C2BF974}"/>
                </a:ext>
              </a:extLst>
            </p:cNvPr>
            <p:cNvPicPr>
              <a:picLocks noChangeAspect="1"/>
            </p:cNvPicPr>
            <p:nvPr/>
          </p:nvPicPr>
          <p:blipFill rotWithShape="1">
            <a:blip r:embed="rId3"/>
            <a:srcRect t="71183" b="-1220"/>
            <a:stretch/>
          </p:blipFill>
          <p:spPr>
            <a:xfrm>
              <a:off x="2562447" y="5706363"/>
              <a:ext cx="3335850" cy="647543"/>
            </a:xfrm>
            <a:prstGeom prst="rect">
              <a:avLst/>
            </a:prstGeom>
            <a:ln>
              <a:solidFill>
                <a:srgbClr val="000000"/>
              </a:solidFill>
            </a:ln>
          </p:spPr>
        </p:pic>
        <p:pic>
          <p:nvPicPr>
            <p:cNvPr id="8" name="Picture 7">
              <a:extLst>
                <a:ext uri="{FF2B5EF4-FFF2-40B4-BE49-F238E27FC236}">
                  <a16:creationId xmlns:a16="http://schemas.microsoft.com/office/drawing/2014/main" id="{2E13F1BF-3C9C-49E0-AA54-776CD58B0056}"/>
                </a:ext>
              </a:extLst>
            </p:cNvPr>
            <p:cNvPicPr>
              <a:picLocks noChangeAspect="1"/>
            </p:cNvPicPr>
            <p:nvPr/>
          </p:nvPicPr>
          <p:blipFill rotWithShape="1">
            <a:blip r:embed="rId3"/>
            <a:srcRect b="60163"/>
            <a:stretch/>
          </p:blipFill>
          <p:spPr>
            <a:xfrm>
              <a:off x="2562447" y="4808869"/>
              <a:ext cx="3335850" cy="858819"/>
            </a:xfrm>
            <a:prstGeom prst="rect">
              <a:avLst/>
            </a:prstGeom>
            <a:ln>
              <a:solidFill>
                <a:srgbClr val="000000"/>
              </a:solidFill>
            </a:ln>
          </p:spPr>
        </p:pic>
        <p:pic>
          <p:nvPicPr>
            <p:cNvPr id="9" name="Picture 8">
              <a:extLst>
                <a:ext uri="{FF2B5EF4-FFF2-40B4-BE49-F238E27FC236}">
                  <a16:creationId xmlns:a16="http://schemas.microsoft.com/office/drawing/2014/main" id="{5195B488-4B62-4C9B-9183-A3A5615ABFBB}"/>
                </a:ext>
              </a:extLst>
            </p:cNvPr>
            <p:cNvPicPr>
              <a:picLocks noChangeAspect="1"/>
            </p:cNvPicPr>
            <p:nvPr/>
          </p:nvPicPr>
          <p:blipFill rotWithShape="1">
            <a:blip r:embed="rId4"/>
            <a:srcRect b="93797"/>
            <a:stretch/>
          </p:blipFill>
          <p:spPr>
            <a:xfrm>
              <a:off x="2562447" y="4591968"/>
              <a:ext cx="3335850" cy="171080"/>
            </a:xfrm>
            <a:prstGeom prst="rect">
              <a:avLst/>
            </a:prstGeom>
            <a:ln>
              <a:solidFill>
                <a:srgbClr val="000000"/>
              </a:solidFill>
            </a:ln>
          </p:spPr>
        </p:pic>
        <p:cxnSp>
          <p:nvCxnSpPr>
            <p:cNvPr id="10" name="Straight Connector 9">
              <a:extLst>
                <a:ext uri="{FF2B5EF4-FFF2-40B4-BE49-F238E27FC236}">
                  <a16:creationId xmlns:a16="http://schemas.microsoft.com/office/drawing/2014/main" id="{B035BE5A-9010-413A-B3FB-BDE57CFECC9D}"/>
                </a:ext>
              </a:extLst>
            </p:cNvPr>
            <p:cNvCxnSpPr>
              <a:cxnSpLocks/>
            </p:cNvCxnSpPr>
            <p:nvPr/>
          </p:nvCxnSpPr>
          <p:spPr>
            <a:xfrm>
              <a:off x="5887918" y="4903056"/>
              <a:ext cx="0" cy="281868"/>
            </a:xfrm>
            <a:prstGeom prst="line">
              <a:avLst/>
            </a:prstGeom>
            <a:ln>
              <a:solidFill>
                <a:srgbClr val="000000"/>
              </a:solidFill>
            </a:ln>
          </p:spPr>
          <p:style>
            <a:lnRef idx="1">
              <a:schemeClr val="dk1"/>
            </a:lnRef>
            <a:fillRef idx="0">
              <a:schemeClr val="dk1"/>
            </a:fillRef>
            <a:effectRef idx="0">
              <a:schemeClr val="dk1"/>
            </a:effectRef>
            <a:fontRef idx="minor">
              <a:schemeClr val="tx1"/>
            </a:fontRef>
          </p:style>
        </p:cxnSp>
      </p:grpSp>
      <p:pic>
        <p:nvPicPr>
          <p:cNvPr id="19" name="Picture 18" descr="Faculty A La Carte Sales  Lunch 9.7.18 [Compatibility Mode] - Word">
            <a:extLst>
              <a:ext uri="{FF2B5EF4-FFF2-40B4-BE49-F238E27FC236}">
                <a16:creationId xmlns:a16="http://schemas.microsoft.com/office/drawing/2014/main" id="{81C703A3-ED1B-494D-A712-FD213953212A}"/>
              </a:ext>
            </a:extLst>
          </p:cNvPr>
          <p:cNvPicPr>
            <a:picLocks noChangeAspect="1"/>
          </p:cNvPicPr>
          <p:nvPr/>
        </p:nvPicPr>
        <p:blipFill rotWithShape="1">
          <a:blip r:embed="rId5">
            <a:extLst>
              <a:ext uri="{28A0092B-C50C-407E-A947-70E740481C1C}">
                <a14:useLocalDpi xmlns:a14="http://schemas.microsoft.com/office/drawing/2010/main" val="0"/>
              </a:ext>
            </a:extLst>
          </a:blip>
          <a:srcRect l="35357" t="22548" r="34762" b="41435"/>
          <a:stretch/>
        </p:blipFill>
        <p:spPr>
          <a:xfrm>
            <a:off x="552894" y="4982866"/>
            <a:ext cx="2241330" cy="1591056"/>
          </a:xfrm>
          <a:prstGeom prst="rect">
            <a:avLst/>
          </a:prstGeom>
          <a:ln w="15875">
            <a:solidFill>
              <a:srgbClr val="000000"/>
            </a:solidFill>
          </a:ln>
        </p:spPr>
      </p:pic>
      <p:sp>
        <p:nvSpPr>
          <p:cNvPr id="23" name="Plus Sign 22">
            <a:extLst>
              <a:ext uri="{FF2B5EF4-FFF2-40B4-BE49-F238E27FC236}">
                <a16:creationId xmlns:a16="http://schemas.microsoft.com/office/drawing/2014/main" id="{38B2A103-15E5-4DF3-BF5D-6BB965F6C174}"/>
              </a:ext>
            </a:extLst>
          </p:cNvPr>
          <p:cNvSpPr/>
          <p:nvPr/>
        </p:nvSpPr>
        <p:spPr>
          <a:xfrm>
            <a:off x="2838887" y="5556670"/>
            <a:ext cx="361507" cy="503888"/>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Plus Sign 23">
            <a:extLst>
              <a:ext uri="{FF2B5EF4-FFF2-40B4-BE49-F238E27FC236}">
                <a16:creationId xmlns:a16="http://schemas.microsoft.com/office/drawing/2014/main" id="{7E7E4D9C-1707-4826-9B45-194E283A1F76}"/>
              </a:ext>
            </a:extLst>
          </p:cNvPr>
          <p:cNvSpPr/>
          <p:nvPr/>
        </p:nvSpPr>
        <p:spPr>
          <a:xfrm>
            <a:off x="6684343" y="5556670"/>
            <a:ext cx="361507" cy="503888"/>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1889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7" name="Rectangle 4"/>
          <p:cNvSpPr>
            <a:spLocks noChangeArrowheads="1"/>
          </p:cNvSpPr>
          <p:nvPr/>
        </p:nvSpPr>
        <p:spPr bwMode="auto">
          <a:xfrm>
            <a:off x="5041112" y="173495"/>
            <a:ext cx="3751263" cy="523220"/>
          </a:xfrm>
          <a:prstGeom prst="rect">
            <a:avLst/>
          </a:prstGeom>
          <a:solidFill>
            <a:srgbClr val="FAC090"/>
          </a:solidFill>
          <a:ln w="9525">
            <a:noFill/>
            <a:miter lim="800000"/>
            <a:headEnd/>
            <a:tailE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a:ea typeface="Calibri" pitchFamily="34" charset="0"/>
                <a:cs typeface="Times New Roman" pitchFamily="18" charset="0"/>
              </a:rPr>
              <a:t>7. </a:t>
            </a:r>
            <a:r>
              <a:rPr kumimoji="0" lang="en-US" sz="2800" b="0" i="0" u="none" strike="noStrike" kern="1200" cap="none" spc="0" normalizeH="0" baseline="0" noProof="0" dirty="0">
                <a:ln>
                  <a:noFill/>
                </a:ln>
                <a:solidFill>
                  <a:prstClr val="black"/>
                </a:solidFill>
                <a:effectLst/>
                <a:uLnTx/>
                <a:uFillTx/>
                <a:latin typeface="Calibri"/>
                <a:ea typeface="Calibri" pitchFamily="34" charset="0"/>
                <a:cs typeface="Times New Roman" pitchFamily="18" charset="0"/>
              </a:rPr>
              <a:t>Click on </a:t>
            </a:r>
            <a:r>
              <a:rPr kumimoji="0" lang="en-US" sz="2800" b="1" i="0" u="none" strike="noStrike" kern="1200" cap="none" spc="0" normalizeH="0" baseline="0" noProof="0" dirty="0">
                <a:ln>
                  <a:noFill/>
                </a:ln>
                <a:solidFill>
                  <a:prstClr val="black"/>
                </a:solidFill>
                <a:effectLst/>
                <a:uLnTx/>
                <a:uFillTx/>
                <a:latin typeface="Calibri"/>
                <a:ea typeface="Calibri" pitchFamily="34" charset="0"/>
                <a:cs typeface="Times New Roman" pitchFamily="18" charset="0"/>
              </a:rPr>
              <a:t>Quantity Sale</a:t>
            </a:r>
          </a:p>
        </p:txBody>
      </p:sp>
      <p:pic>
        <p:nvPicPr>
          <p:cNvPr id="5" name="Picture 4">
            <a:extLst>
              <a:ext uri="{FF2B5EF4-FFF2-40B4-BE49-F238E27FC236}">
                <a16:creationId xmlns:a16="http://schemas.microsoft.com/office/drawing/2014/main" id="{62632623-D46E-6224-16C5-6BCA2FB30691}"/>
              </a:ext>
            </a:extLst>
          </p:cNvPr>
          <p:cNvPicPr>
            <a:picLocks noChangeAspect="1"/>
          </p:cNvPicPr>
          <p:nvPr/>
        </p:nvPicPr>
        <p:blipFill>
          <a:blip r:embed="rId3"/>
          <a:stretch>
            <a:fillRect/>
          </a:stretch>
        </p:blipFill>
        <p:spPr>
          <a:xfrm>
            <a:off x="198601" y="366542"/>
            <a:ext cx="4516655" cy="2493979"/>
          </a:xfrm>
          <a:prstGeom prst="rect">
            <a:avLst/>
          </a:prstGeom>
        </p:spPr>
      </p:pic>
      <p:cxnSp>
        <p:nvCxnSpPr>
          <p:cNvPr id="8" name="AutoShape 6"/>
          <p:cNvCxnSpPr>
            <a:cxnSpLocks noChangeShapeType="1"/>
          </p:cNvCxnSpPr>
          <p:nvPr/>
        </p:nvCxnSpPr>
        <p:spPr bwMode="auto">
          <a:xfrm flipH="1">
            <a:off x="983771" y="561860"/>
            <a:ext cx="4057341" cy="2210339"/>
          </a:xfrm>
          <a:prstGeom prst="straightConnector1">
            <a:avLst/>
          </a:prstGeom>
          <a:noFill/>
          <a:ln w="38100">
            <a:solidFill>
              <a:srgbClr val="FF0000"/>
            </a:solidFill>
            <a:round/>
            <a:headEnd/>
            <a:tailEnd type="triangle" w="med" len="med"/>
          </a:ln>
        </p:spPr>
      </p:cxnSp>
      <p:sp>
        <p:nvSpPr>
          <p:cNvPr id="9" name="Rectangle 4"/>
          <p:cNvSpPr>
            <a:spLocks noChangeArrowheads="1"/>
          </p:cNvSpPr>
          <p:nvPr/>
        </p:nvSpPr>
        <p:spPr bwMode="auto">
          <a:xfrm>
            <a:off x="181316" y="5239381"/>
            <a:ext cx="4690077" cy="1384995"/>
          </a:xfrm>
          <a:prstGeom prst="rect">
            <a:avLst/>
          </a:prstGeom>
          <a:solidFill>
            <a:srgbClr val="FAC090"/>
          </a:solidFill>
          <a:ln w="9525">
            <a:noFill/>
            <a:miter lim="800000"/>
            <a:headEnd/>
            <a:tailEnd/>
          </a:ln>
          <a:effectLst/>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a:ea typeface="+mn-ea"/>
                <a:cs typeface="Arial" charset="0"/>
              </a:rPr>
              <a:t>8.  </a:t>
            </a:r>
            <a:r>
              <a:rPr kumimoji="0" lang="en-US" sz="2800" b="0" i="0" u="none" strike="noStrike" kern="1200" cap="none" spc="0" normalizeH="0" baseline="0" noProof="0" dirty="0">
                <a:ln>
                  <a:noFill/>
                </a:ln>
                <a:solidFill>
                  <a:prstClr val="black"/>
                </a:solidFill>
                <a:effectLst/>
                <a:uLnTx/>
                <a:uFillTx/>
                <a:latin typeface="Calibri"/>
                <a:ea typeface="+mn-ea"/>
                <a:cs typeface="Arial" charset="0"/>
              </a:rPr>
              <a:t>Click on Faculty BIC, using the dropdown arrow next to “Menu” choose </a:t>
            </a:r>
            <a:r>
              <a:rPr kumimoji="0" lang="en-US" sz="2800" b="1" i="0" u="none" strike="noStrike" kern="1200" cap="none" spc="0" normalizeH="0" baseline="0" noProof="0" dirty="0">
                <a:ln>
                  <a:noFill/>
                </a:ln>
                <a:solidFill>
                  <a:prstClr val="black"/>
                </a:solidFill>
                <a:effectLst/>
                <a:uLnTx/>
                <a:uFillTx/>
                <a:latin typeface="Calibri"/>
                <a:ea typeface="+mn-ea"/>
                <a:cs typeface="Arial" charset="0"/>
              </a:rPr>
              <a:t>ADULT</a:t>
            </a:r>
            <a:r>
              <a:rPr kumimoji="0" lang="en-US" sz="2800" b="0" i="0" u="none" strike="noStrike" kern="1200" cap="none" spc="0" normalizeH="0" baseline="0" noProof="0" dirty="0">
                <a:ln>
                  <a:noFill/>
                </a:ln>
                <a:solidFill>
                  <a:prstClr val="black"/>
                </a:solidFill>
                <a:effectLst/>
                <a:uLnTx/>
                <a:uFillTx/>
                <a:latin typeface="Calibri"/>
                <a:ea typeface="+mn-ea"/>
                <a:cs typeface="Arial" charset="0"/>
              </a:rPr>
              <a:t>.</a:t>
            </a:r>
          </a:p>
        </p:txBody>
      </p:sp>
      <p:pic>
        <p:nvPicPr>
          <p:cNvPr id="16" name="Picture 15">
            <a:extLst>
              <a:ext uri="{FF2B5EF4-FFF2-40B4-BE49-F238E27FC236}">
                <a16:creationId xmlns:a16="http://schemas.microsoft.com/office/drawing/2014/main" id="{9AA9090E-8D41-0166-4B3D-3A07E0658197}"/>
              </a:ext>
            </a:extLst>
          </p:cNvPr>
          <p:cNvPicPr>
            <a:picLocks noChangeAspect="1"/>
          </p:cNvPicPr>
          <p:nvPr/>
        </p:nvPicPr>
        <p:blipFill>
          <a:blip r:embed="rId4"/>
          <a:stretch>
            <a:fillRect/>
          </a:stretch>
        </p:blipFill>
        <p:spPr>
          <a:xfrm>
            <a:off x="4528178" y="3160565"/>
            <a:ext cx="4557560" cy="2549962"/>
          </a:xfrm>
          <a:prstGeom prst="rect">
            <a:avLst/>
          </a:prstGeom>
        </p:spPr>
      </p:pic>
      <p:cxnSp>
        <p:nvCxnSpPr>
          <p:cNvPr id="12" name="AutoShape 7"/>
          <p:cNvCxnSpPr>
            <a:cxnSpLocks noChangeShapeType="1"/>
          </p:cNvCxnSpPr>
          <p:nvPr/>
        </p:nvCxnSpPr>
        <p:spPr bwMode="auto">
          <a:xfrm flipV="1">
            <a:off x="4098275" y="5034708"/>
            <a:ext cx="1035585" cy="1261432"/>
          </a:xfrm>
          <a:prstGeom prst="straightConnector1">
            <a:avLst/>
          </a:prstGeom>
          <a:noFill/>
          <a:ln w="38100">
            <a:solidFill>
              <a:srgbClr val="FF0000"/>
            </a:solidFill>
            <a:round/>
            <a:headEnd/>
            <a:tailEnd type="triangle" w="med" len="med"/>
          </a:ln>
        </p:spPr>
      </p:cxnSp>
    </p:spTree>
    <p:extLst>
      <p:ext uri="{BB962C8B-B14F-4D97-AF65-F5344CB8AC3E}">
        <p14:creationId xmlns:p14="http://schemas.microsoft.com/office/powerpoint/2010/main" val="227572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4" name="Picture 6" descr="Image result for damaged food box">
            <a:extLst>
              <a:ext uri="{FF2B5EF4-FFF2-40B4-BE49-F238E27FC236}">
                <a16:creationId xmlns:a16="http://schemas.microsoft.com/office/drawing/2014/main" id="{EEFF5CDE-47D3-42A0-BC72-EAF126AE707C}"/>
              </a:ext>
            </a:extLst>
          </p:cNvPr>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674" y="3785876"/>
            <a:ext cx="3084976" cy="23852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19D98D4-22D7-40EE-8B04-C7BF297C41A3}"/>
              </a:ext>
            </a:extLst>
          </p:cNvPr>
          <p:cNvSpPr>
            <a:spLocks noGrp="1"/>
          </p:cNvSpPr>
          <p:nvPr>
            <p:ph type="title" idx="4294967295"/>
          </p:nvPr>
        </p:nvSpPr>
        <p:spPr>
          <a:xfrm>
            <a:off x="0" y="36513"/>
            <a:ext cx="9144000" cy="1143000"/>
          </a:xfrm>
        </p:spPr>
        <p:txBody>
          <a:bodyPr anchor="b"/>
          <a:lstStyle/>
          <a:p>
            <a:pPr marL="457189">
              <a:spcAft>
                <a:spcPts val="600"/>
              </a:spcAft>
            </a:pPr>
            <a:r>
              <a:rPr lang="en-US" b="1" dirty="0"/>
              <a:t>Other Non-Reimbursable Foods 	</a:t>
            </a:r>
          </a:p>
        </p:txBody>
      </p:sp>
      <p:sp>
        <p:nvSpPr>
          <p:cNvPr id="3" name="Content Placeholder 2">
            <a:extLst>
              <a:ext uri="{FF2B5EF4-FFF2-40B4-BE49-F238E27FC236}">
                <a16:creationId xmlns:a16="http://schemas.microsoft.com/office/drawing/2014/main" id="{AE88CE1D-A3C3-44DB-A921-D5657EE6A4A9}"/>
              </a:ext>
            </a:extLst>
          </p:cNvPr>
          <p:cNvSpPr>
            <a:spLocks noGrp="1"/>
          </p:cNvSpPr>
          <p:nvPr>
            <p:ph idx="4294967295"/>
          </p:nvPr>
        </p:nvSpPr>
        <p:spPr>
          <a:xfrm>
            <a:off x="0" y="1098550"/>
            <a:ext cx="8980488" cy="1008063"/>
          </a:xfrm>
        </p:spPr>
        <p:txBody>
          <a:bodyPr>
            <a:noAutofit/>
          </a:bodyPr>
          <a:lstStyle/>
          <a:p>
            <a:pPr marL="457189">
              <a:spcBef>
                <a:spcPts val="0"/>
              </a:spcBef>
              <a:spcAft>
                <a:spcPts val="600"/>
              </a:spcAft>
            </a:pPr>
            <a:r>
              <a:rPr lang="en-US" sz="2800" dirty="0"/>
              <a:t>Food items that will be reflected as non-reimbursable due to the following examples:</a:t>
            </a:r>
          </a:p>
        </p:txBody>
      </p:sp>
      <p:pic>
        <p:nvPicPr>
          <p:cNvPr id="2050" name="Picture 2" descr="See the source image">
            <a:extLst>
              <a:ext uri="{FF2B5EF4-FFF2-40B4-BE49-F238E27FC236}">
                <a16:creationId xmlns:a16="http://schemas.microsoft.com/office/drawing/2014/main" id="{B5AA0BBF-2A1A-4427-822A-4EAABDFDCBDA}"/>
              </a:ext>
            </a:extLst>
          </p:cNvPr>
          <p:cNvPicPr preferRelativeResize="0">
            <a:picLocks noChangeArrowheads="1"/>
          </p:cNvPicPr>
          <p:nvPr/>
        </p:nvPicPr>
        <p:blipFill rotWithShape="1">
          <a:blip r:embed="rId3">
            <a:extLst>
              <a:ext uri="{28A0092B-C50C-407E-A947-70E740481C1C}">
                <a14:useLocalDpi xmlns:a14="http://schemas.microsoft.com/office/drawing/2010/main" val="0"/>
              </a:ext>
            </a:extLst>
          </a:blip>
          <a:srcRect t="6357" r="11860" b="5892"/>
          <a:stretch/>
        </p:blipFill>
        <p:spPr bwMode="auto">
          <a:xfrm>
            <a:off x="534708" y="2131827"/>
            <a:ext cx="3081528" cy="23865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934FF01-B430-4C8B-B481-2CDCEC3538E3}"/>
              </a:ext>
            </a:extLst>
          </p:cNvPr>
          <p:cNvPicPr preferRelativeResize="0">
            <a:picLocks noChangeArrowheads="1"/>
          </p:cNvPicPr>
          <p:nvPr/>
        </p:nvPicPr>
        <p:blipFill rotWithShape="1">
          <a:blip r:embed="rId4"/>
          <a:srcRect l="7700" t="10602" b="10602"/>
          <a:stretch/>
        </p:blipFill>
        <p:spPr bwMode="auto">
          <a:xfrm>
            <a:off x="5992690" y="2131827"/>
            <a:ext cx="2844239" cy="238658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576C0D4-0827-45FC-B4B3-66EF2DC71B33}"/>
              </a:ext>
            </a:extLst>
          </p:cNvPr>
          <p:cNvSpPr txBox="1"/>
          <p:nvPr/>
        </p:nvSpPr>
        <p:spPr>
          <a:xfrm>
            <a:off x="1499191" y="4544306"/>
            <a:ext cx="988828" cy="523220"/>
          </a:xfrm>
          <a:prstGeom prst="rect">
            <a:avLst/>
          </a:prstGeom>
          <a:noFill/>
        </p:spPr>
        <p:txBody>
          <a:bodyPr wrap="square" rtlCol="0">
            <a:spAutoFit/>
          </a:bodyPr>
          <a:lstStyle/>
          <a:p>
            <a:r>
              <a:rPr lang="en-US" sz="2800" dirty="0">
                <a:solidFill>
                  <a:srgbClr val="000000"/>
                </a:solidFill>
              </a:rPr>
              <a:t>Theft</a:t>
            </a:r>
          </a:p>
        </p:txBody>
      </p:sp>
      <p:sp>
        <p:nvSpPr>
          <p:cNvPr id="15" name="TextBox 14">
            <a:extLst>
              <a:ext uri="{FF2B5EF4-FFF2-40B4-BE49-F238E27FC236}">
                <a16:creationId xmlns:a16="http://schemas.microsoft.com/office/drawing/2014/main" id="{B9B4423C-9B61-4139-8413-F0FE177E236A}"/>
              </a:ext>
            </a:extLst>
          </p:cNvPr>
          <p:cNvSpPr txBox="1"/>
          <p:nvPr/>
        </p:nvSpPr>
        <p:spPr>
          <a:xfrm>
            <a:off x="4126258" y="3263988"/>
            <a:ext cx="1586211" cy="523220"/>
          </a:xfrm>
          <a:prstGeom prst="rect">
            <a:avLst/>
          </a:prstGeom>
          <a:noFill/>
        </p:spPr>
        <p:txBody>
          <a:bodyPr wrap="square" rtlCol="0">
            <a:spAutoFit/>
          </a:bodyPr>
          <a:lstStyle/>
          <a:p>
            <a:r>
              <a:rPr lang="en-US" sz="2800" dirty="0">
                <a:solidFill>
                  <a:srgbClr val="000000"/>
                </a:solidFill>
              </a:rPr>
              <a:t>Damaged</a:t>
            </a:r>
          </a:p>
        </p:txBody>
      </p:sp>
      <p:sp>
        <p:nvSpPr>
          <p:cNvPr id="16" name="TextBox 15">
            <a:extLst>
              <a:ext uri="{FF2B5EF4-FFF2-40B4-BE49-F238E27FC236}">
                <a16:creationId xmlns:a16="http://schemas.microsoft.com/office/drawing/2014/main" id="{13CBF535-16DB-4FE6-B926-48A2A7C165F6}"/>
              </a:ext>
            </a:extLst>
          </p:cNvPr>
          <p:cNvSpPr txBox="1"/>
          <p:nvPr/>
        </p:nvSpPr>
        <p:spPr>
          <a:xfrm>
            <a:off x="6976605" y="4518411"/>
            <a:ext cx="1329522" cy="523220"/>
          </a:xfrm>
          <a:prstGeom prst="rect">
            <a:avLst/>
          </a:prstGeom>
          <a:noFill/>
        </p:spPr>
        <p:txBody>
          <a:bodyPr wrap="square" rtlCol="0">
            <a:spAutoFit/>
          </a:bodyPr>
          <a:lstStyle/>
          <a:p>
            <a:r>
              <a:rPr lang="en-US" sz="2800" dirty="0">
                <a:solidFill>
                  <a:srgbClr val="000000"/>
                </a:solidFill>
              </a:rPr>
              <a:t>Burned</a:t>
            </a:r>
          </a:p>
        </p:txBody>
      </p:sp>
      <p:sp>
        <p:nvSpPr>
          <p:cNvPr id="4" name="TextBox 3">
            <a:extLst>
              <a:ext uri="{FF2B5EF4-FFF2-40B4-BE49-F238E27FC236}">
                <a16:creationId xmlns:a16="http://schemas.microsoft.com/office/drawing/2014/main" id="{58D03C04-EEE5-4BC7-B8F2-E2230347ABAD}"/>
              </a:ext>
            </a:extLst>
          </p:cNvPr>
          <p:cNvSpPr txBox="1"/>
          <p:nvPr/>
        </p:nvSpPr>
        <p:spPr>
          <a:xfrm>
            <a:off x="-12578" y="6231390"/>
            <a:ext cx="9144000" cy="400110"/>
          </a:xfrm>
          <a:prstGeom prst="rect">
            <a:avLst/>
          </a:prstGeom>
          <a:noFill/>
        </p:spPr>
        <p:txBody>
          <a:bodyPr wrap="square" rtlCol="0">
            <a:spAutoFit/>
          </a:bodyPr>
          <a:lstStyle/>
          <a:p>
            <a:pPr algn="ctr"/>
            <a:r>
              <a:rPr lang="en-US" sz="2000" b="1" dirty="0">
                <a:solidFill>
                  <a:srgbClr val="000000"/>
                </a:solidFill>
              </a:rPr>
              <a:t>Document burned and damaged items on the Damaged Or Discarded Product Log.</a:t>
            </a:r>
          </a:p>
        </p:txBody>
      </p:sp>
    </p:spTree>
    <p:extLst>
      <p:ext uri="{BB962C8B-B14F-4D97-AF65-F5344CB8AC3E}">
        <p14:creationId xmlns:p14="http://schemas.microsoft.com/office/powerpoint/2010/main" val="253157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childTnLst>
                          </p:cTn>
                        </p:par>
                        <p:par>
                          <p:cTn id="14" fill="hold">
                            <p:stCondLst>
                              <p:cond delay="2500"/>
                            </p:stCondLst>
                            <p:childTnLst>
                              <p:par>
                                <p:cTn id="15" presetID="42" presetClass="entr" presetSubtype="0" fill="hold" nodeType="after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fade">
                                      <p:cBhvr>
                                        <p:cTn id="17" dur="1000"/>
                                        <p:tgtEl>
                                          <p:spTgt spid="2054"/>
                                        </p:tgtEl>
                                      </p:cBhvr>
                                    </p:animEffect>
                                    <p:anim calcmode="lin" valueType="num">
                                      <p:cBhvr>
                                        <p:cTn id="18" dur="1000" fill="hold"/>
                                        <p:tgtEl>
                                          <p:spTgt spid="2054"/>
                                        </p:tgtEl>
                                        <p:attrNameLst>
                                          <p:attrName>ppt_x</p:attrName>
                                        </p:attrNameLst>
                                      </p:cBhvr>
                                      <p:tavLst>
                                        <p:tav tm="0">
                                          <p:val>
                                            <p:strVal val="#ppt_x"/>
                                          </p:val>
                                        </p:tav>
                                        <p:tav tm="100000">
                                          <p:val>
                                            <p:strVal val="#ppt_x"/>
                                          </p:val>
                                        </p:tav>
                                      </p:tavLst>
                                    </p:anim>
                                    <p:anim calcmode="lin" valueType="num">
                                      <p:cBhvr>
                                        <p:cTn id="19" dur="1000" fill="hold"/>
                                        <p:tgtEl>
                                          <p:spTgt spid="2054"/>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childTnLst>
                                </p:cTn>
                              </p:par>
                            </p:childTnLst>
                          </p:cTn>
                        </p:par>
                        <p:par>
                          <p:cTn id="24" fill="hold">
                            <p:stCondLst>
                              <p:cond delay="4500"/>
                            </p:stCondLst>
                            <p:childTnLst>
                              <p:par>
                                <p:cTn id="25" presetID="42" presetClass="entr" presetSubtype="0" fill="hold" nodeType="after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fade">
                                      <p:cBhvr>
                                        <p:cTn id="27" dur="1000"/>
                                        <p:tgtEl>
                                          <p:spTgt spid="2052"/>
                                        </p:tgtEl>
                                      </p:cBhvr>
                                    </p:animEffect>
                                    <p:anim calcmode="lin" valueType="num">
                                      <p:cBhvr>
                                        <p:cTn id="28" dur="1000" fill="hold"/>
                                        <p:tgtEl>
                                          <p:spTgt spid="2052"/>
                                        </p:tgtEl>
                                        <p:attrNameLst>
                                          <p:attrName>ppt_x</p:attrName>
                                        </p:attrNameLst>
                                      </p:cBhvr>
                                      <p:tavLst>
                                        <p:tav tm="0">
                                          <p:val>
                                            <p:strVal val="#ppt_x"/>
                                          </p:val>
                                        </p:tav>
                                        <p:tav tm="100000">
                                          <p:val>
                                            <p:strVal val="#ppt_x"/>
                                          </p:val>
                                        </p:tav>
                                      </p:tavLst>
                                    </p:anim>
                                    <p:anim calcmode="lin" valueType="num">
                                      <p:cBhvr>
                                        <p:cTn id="29" dur="1000" fill="hold"/>
                                        <p:tgtEl>
                                          <p:spTgt spid="2052"/>
                                        </p:tgtEl>
                                        <p:attrNameLst>
                                          <p:attrName>ppt_y</p:attrName>
                                        </p:attrNameLst>
                                      </p:cBhvr>
                                      <p:tavLst>
                                        <p:tav tm="0">
                                          <p:val>
                                            <p:strVal val="#ppt_y+.1"/>
                                          </p:val>
                                        </p:tav>
                                        <p:tav tm="100000">
                                          <p:val>
                                            <p:strVal val="#ppt_y"/>
                                          </p:val>
                                        </p:tav>
                                      </p:tavLst>
                                    </p:anim>
                                  </p:childTnLst>
                                </p:cTn>
                              </p:par>
                            </p:childTnLst>
                          </p:cTn>
                        </p:par>
                        <p:par>
                          <p:cTn id="30" fill="hold">
                            <p:stCondLst>
                              <p:cond delay="55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childTnLst>
                                </p:cTn>
                              </p:par>
                            </p:childTnLst>
                          </p:cTn>
                        </p:par>
                        <p:par>
                          <p:cTn id="34" fill="hold">
                            <p:stCondLst>
                              <p:cond delay="6500"/>
                            </p:stCondLst>
                            <p:childTnLst>
                              <p:par>
                                <p:cTn id="35" presetID="10" presetClass="entr" presetSubtype="0"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6" name="Rectangle 55">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8" name="Straight Connector 57">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0" name="Rectangle 59">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itle 2"/>
          <p:cNvSpPr>
            <a:spLocks noGrp="1"/>
          </p:cNvSpPr>
          <p:nvPr>
            <p:ph type="title" idx="4294967295"/>
          </p:nvPr>
        </p:nvSpPr>
        <p:spPr>
          <a:xfrm>
            <a:off x="800100" y="5252936"/>
            <a:ext cx="7543800" cy="1028715"/>
          </a:xfrm>
        </p:spPr>
        <p:txBody>
          <a:bodyPr vert="horz" lIns="91440" tIns="45720" rIns="91440" bIns="45720" rtlCol="0" anchor="b">
            <a:normAutofit/>
          </a:bodyPr>
          <a:lstStyle/>
          <a:p>
            <a:pPr algn="ctr"/>
            <a:r>
              <a:rPr lang="en-US" b="1" dirty="0">
                <a:solidFill>
                  <a:srgbClr val="FFFFFF"/>
                </a:solidFill>
              </a:rPr>
              <a:t>Production Worksheet Entries</a:t>
            </a:r>
          </a:p>
        </p:txBody>
      </p:sp>
      <p:sp>
        <p:nvSpPr>
          <p:cNvPr id="64" name="Rectangle 63">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Rectangle 1"/>
          <p:cNvSpPr/>
          <p:nvPr/>
        </p:nvSpPr>
        <p:spPr>
          <a:xfrm>
            <a:off x="2527427" y="4154966"/>
            <a:ext cx="5781152" cy="6947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 name="Content Placeholder 3"/>
          <p:cNvSpPr>
            <a:spLocks/>
          </p:cNvSpPr>
          <p:nvPr/>
        </p:nvSpPr>
        <p:spPr>
          <a:xfrm>
            <a:off x="695325" y="643467"/>
            <a:ext cx="7967663" cy="1767467"/>
          </a:xfrm>
          <a:prstGeom prst="rect">
            <a:avLst/>
          </a:prstGeom>
        </p:spPr>
        <p:txBody>
          <a:bodyPr>
            <a:noAutofit/>
          </a:bodyPr>
          <a:lstStyle/>
          <a:p>
            <a:pPr defTabSz="288036">
              <a:lnSpc>
                <a:spcPct val="90000"/>
              </a:lnSpc>
              <a:spcAft>
                <a:spcPts val="600"/>
              </a:spcAft>
            </a:pPr>
            <a:r>
              <a:rPr lang="en-US" sz="2400" kern="1200" dirty="0">
                <a:solidFill>
                  <a:schemeClr val="tx1"/>
                </a:solidFill>
                <a:latin typeface="+mn-lt"/>
                <a:ea typeface="+mn-ea"/>
                <a:cs typeface="+mn-cs"/>
              </a:rPr>
              <a:t>Non-Reimbursable/A la Carte numbers are recorded on the Production Worksheet, in “Non-Reimbursable/A La Carte” (column 9) and on the CMS “Meals/Revenue” tab in the “</a:t>
            </a:r>
            <a:r>
              <a:rPr lang="en-US" sz="2400" i="1" kern="1200" dirty="0">
                <a:solidFill>
                  <a:schemeClr val="tx1"/>
                </a:solidFill>
                <a:latin typeface="+mn-lt"/>
                <a:ea typeface="+mn-ea"/>
                <a:cs typeface="+mn-cs"/>
              </a:rPr>
              <a:t>Other</a:t>
            </a:r>
            <a:r>
              <a:rPr lang="en-US" sz="2400" i="1" dirty="0"/>
              <a:t>s</a:t>
            </a:r>
            <a:r>
              <a:rPr lang="en-US" sz="2400" i="1" kern="1200" dirty="0">
                <a:solidFill>
                  <a:schemeClr val="tx1"/>
                </a:solidFill>
                <a:latin typeface="+mn-lt"/>
                <a:ea typeface="+mn-ea"/>
                <a:cs typeface="+mn-cs"/>
              </a:rPr>
              <a:t>”</a:t>
            </a:r>
            <a:r>
              <a:rPr lang="en-US" sz="2400" kern="1200" dirty="0">
                <a:solidFill>
                  <a:schemeClr val="tx1"/>
                </a:solidFill>
                <a:latin typeface="+mn-lt"/>
                <a:ea typeface="+mn-ea"/>
                <a:cs typeface="+mn-cs"/>
              </a:rPr>
              <a:t> field. </a:t>
            </a:r>
          </a:p>
          <a:p>
            <a:pPr marL="576072" lvl="2" indent="-288036" defTabSz="288036">
              <a:lnSpc>
                <a:spcPct val="90000"/>
              </a:lnSpc>
              <a:spcAft>
                <a:spcPts val="600"/>
              </a:spcAft>
              <a:buClr>
                <a:schemeClr val="accent1"/>
              </a:buClr>
              <a:buFont typeface="Wingdings" panose="05000000000000000000" pitchFamily="2" charset="2"/>
              <a:buChar char="Ø"/>
            </a:pPr>
            <a:r>
              <a:rPr lang="en-US" sz="2400" kern="1200" dirty="0">
                <a:solidFill>
                  <a:schemeClr val="tx1"/>
                </a:solidFill>
                <a:latin typeface="+mn-lt"/>
                <a:ea typeface="+mn-ea"/>
                <a:cs typeface="+mn-cs"/>
              </a:rPr>
              <a:t>Dropped</a:t>
            </a:r>
          </a:p>
          <a:p>
            <a:pPr marL="576072" lvl="2" indent="-288036" defTabSz="288036">
              <a:lnSpc>
                <a:spcPct val="90000"/>
              </a:lnSpc>
              <a:spcAft>
                <a:spcPts val="600"/>
              </a:spcAft>
              <a:buClr>
                <a:schemeClr val="accent1"/>
              </a:buClr>
              <a:buFont typeface="Wingdings" panose="05000000000000000000" pitchFamily="2" charset="2"/>
              <a:buChar char="Ø"/>
            </a:pPr>
            <a:r>
              <a:rPr lang="en-US" sz="2400" kern="1200" dirty="0">
                <a:solidFill>
                  <a:schemeClr val="tx1"/>
                </a:solidFill>
                <a:latin typeface="+mn-lt"/>
                <a:ea typeface="+mn-ea"/>
                <a:cs typeface="+mn-cs"/>
              </a:rPr>
              <a:t>Burnt</a:t>
            </a:r>
          </a:p>
          <a:p>
            <a:pPr marL="576072" lvl="2" indent="-288036" defTabSz="288036">
              <a:lnSpc>
                <a:spcPct val="90000"/>
              </a:lnSpc>
              <a:spcAft>
                <a:spcPts val="600"/>
              </a:spcAft>
              <a:buClr>
                <a:schemeClr val="accent1"/>
              </a:buClr>
              <a:buFont typeface="Wingdings" panose="05000000000000000000" pitchFamily="2" charset="2"/>
              <a:buChar char="Ø"/>
            </a:pPr>
            <a:r>
              <a:rPr lang="en-US" sz="2400" kern="1200" dirty="0">
                <a:solidFill>
                  <a:schemeClr val="tx1"/>
                </a:solidFill>
                <a:latin typeface="+mn-lt"/>
                <a:ea typeface="+mn-ea"/>
                <a:cs typeface="+mn-cs"/>
              </a:rPr>
              <a:t>Theft </a:t>
            </a:r>
            <a:endParaRPr lang="en-US" sz="2400" dirty="0"/>
          </a:p>
        </p:txBody>
      </p:sp>
      <p:pic>
        <p:nvPicPr>
          <p:cNvPr id="41" name="Picture 40">
            <a:extLst>
              <a:ext uri="{FF2B5EF4-FFF2-40B4-BE49-F238E27FC236}">
                <a16:creationId xmlns:a16="http://schemas.microsoft.com/office/drawing/2014/main" id="{BA7EFB2A-E07B-444A-98C3-4ED9912B6307}"/>
              </a:ext>
            </a:extLst>
          </p:cNvPr>
          <p:cNvPicPr>
            <a:picLocks noChangeAspect="1"/>
          </p:cNvPicPr>
          <p:nvPr/>
        </p:nvPicPr>
        <p:blipFill rotWithShape="1">
          <a:blip r:embed="rId4"/>
          <a:srcRect t="71183" b="-1220"/>
          <a:stretch/>
        </p:blipFill>
        <p:spPr>
          <a:xfrm>
            <a:off x="2684134" y="4065228"/>
            <a:ext cx="3227810" cy="657711"/>
          </a:xfrm>
          <a:prstGeom prst="rect">
            <a:avLst/>
          </a:prstGeom>
        </p:spPr>
      </p:pic>
      <p:pic>
        <p:nvPicPr>
          <p:cNvPr id="42" name="Picture 41">
            <a:extLst>
              <a:ext uri="{FF2B5EF4-FFF2-40B4-BE49-F238E27FC236}">
                <a16:creationId xmlns:a16="http://schemas.microsoft.com/office/drawing/2014/main" id="{2C99A08A-EE29-413C-A752-BD1424A49807}"/>
              </a:ext>
            </a:extLst>
          </p:cNvPr>
          <p:cNvPicPr>
            <a:picLocks noChangeAspect="1"/>
          </p:cNvPicPr>
          <p:nvPr/>
        </p:nvPicPr>
        <p:blipFill rotWithShape="1">
          <a:blip r:embed="rId4"/>
          <a:srcRect b="60163"/>
          <a:stretch/>
        </p:blipFill>
        <p:spPr>
          <a:xfrm>
            <a:off x="2684134" y="3192923"/>
            <a:ext cx="3227810" cy="872305"/>
          </a:xfrm>
          <a:prstGeom prst="rect">
            <a:avLst/>
          </a:prstGeom>
        </p:spPr>
      </p:pic>
      <p:pic>
        <p:nvPicPr>
          <p:cNvPr id="45" name="Picture 44">
            <a:extLst>
              <a:ext uri="{FF2B5EF4-FFF2-40B4-BE49-F238E27FC236}">
                <a16:creationId xmlns:a16="http://schemas.microsoft.com/office/drawing/2014/main" id="{AB2B9A7F-9A6D-4D29-A396-55E41040CB25}"/>
              </a:ext>
            </a:extLst>
          </p:cNvPr>
          <p:cNvPicPr>
            <a:picLocks noChangeAspect="1"/>
          </p:cNvPicPr>
          <p:nvPr/>
        </p:nvPicPr>
        <p:blipFill rotWithShape="1">
          <a:blip r:embed="rId5"/>
          <a:srcRect b="93797"/>
          <a:stretch/>
        </p:blipFill>
        <p:spPr>
          <a:xfrm>
            <a:off x="2684134" y="3024405"/>
            <a:ext cx="3227810" cy="173766"/>
          </a:xfrm>
          <a:prstGeom prst="rect">
            <a:avLst/>
          </a:prstGeom>
          <a:ln>
            <a:noFill/>
          </a:ln>
        </p:spPr>
      </p:pic>
      <p:cxnSp>
        <p:nvCxnSpPr>
          <p:cNvPr id="49" name="Straight Connector 48">
            <a:extLst>
              <a:ext uri="{FF2B5EF4-FFF2-40B4-BE49-F238E27FC236}">
                <a16:creationId xmlns:a16="http://schemas.microsoft.com/office/drawing/2014/main" id="{2AFD73CA-1A6F-4421-A03E-EE42DD24C60D}"/>
              </a:ext>
            </a:extLst>
          </p:cNvPr>
          <p:cNvCxnSpPr/>
          <p:nvPr/>
        </p:nvCxnSpPr>
        <p:spPr>
          <a:xfrm>
            <a:off x="5902467" y="3024405"/>
            <a:ext cx="0" cy="578115"/>
          </a:xfrm>
          <a:prstGeom prst="line">
            <a:avLst/>
          </a:prstGeom>
          <a:ln/>
        </p:spPr>
        <p:style>
          <a:lnRef idx="1">
            <a:schemeClr val="dk1"/>
          </a:lnRef>
          <a:fillRef idx="0">
            <a:schemeClr val="dk1"/>
          </a:fillRef>
          <a:effectRef idx="0">
            <a:schemeClr val="dk1"/>
          </a:effectRef>
          <a:fontRef idx="minor">
            <a:schemeClr val="tx1"/>
          </a:fontRef>
        </p:style>
      </p:cxnSp>
      <p:sp>
        <p:nvSpPr>
          <p:cNvPr id="6" name="Rectangle 5"/>
          <p:cNvSpPr/>
          <p:nvPr/>
        </p:nvSpPr>
        <p:spPr>
          <a:xfrm>
            <a:off x="5078382" y="3213196"/>
            <a:ext cx="205029" cy="86221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panose="020F0502020204030204"/>
              <a:ea typeface="+mn-ea"/>
              <a:cs typeface="+mn-cs"/>
            </a:endParaRPr>
          </a:p>
        </p:txBody>
      </p:sp>
      <p:sp>
        <p:nvSpPr>
          <p:cNvPr id="12" name="Rectangle 11"/>
          <p:cNvSpPr/>
          <p:nvPr/>
        </p:nvSpPr>
        <p:spPr>
          <a:xfrm>
            <a:off x="7569277" y="3191771"/>
            <a:ext cx="110805" cy="72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7554824" y="3408564"/>
            <a:ext cx="110805" cy="72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2684134" y="3025474"/>
            <a:ext cx="3227810" cy="1670753"/>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6B496BB9-FD1F-4E6D-847B-48D0C2777239}"/>
              </a:ext>
            </a:extLst>
          </p:cNvPr>
          <p:cNvSpPr txBox="1"/>
          <p:nvPr/>
        </p:nvSpPr>
        <p:spPr>
          <a:xfrm>
            <a:off x="2943312" y="4067877"/>
            <a:ext cx="2948388" cy="382541"/>
          </a:xfrm>
          <a:prstGeom prst="rect">
            <a:avLst/>
          </a:prstGeom>
          <a:solidFill>
            <a:srgbClr val="FFFFFF"/>
          </a:solidFill>
        </p:spPr>
        <p:txBody>
          <a:bodyPr wrap="square" rtlCol="0" anchor="ctr">
            <a:spAutoFit/>
          </a:bodyPr>
          <a:lstStyle/>
          <a:p>
            <a:pPr defTabSz="288036">
              <a:spcAft>
                <a:spcPts val="600"/>
              </a:spcAft>
              <a:defRPr/>
            </a:pPr>
            <a:r>
              <a:rPr lang="en-US" sz="693" b="1" kern="1200">
                <a:solidFill>
                  <a:srgbClr val="000308"/>
                </a:solidFill>
                <a:latin typeface="Calibri" panose="020F0502020204030204"/>
                <a:ea typeface="+mn-ea"/>
                <a:cs typeface="+mn-cs"/>
              </a:rPr>
              <a:t>1 serving of Burrito was burnt during cooking</a:t>
            </a:r>
          </a:p>
          <a:p>
            <a:pPr defTabSz="288036">
              <a:spcAft>
                <a:spcPts val="600"/>
              </a:spcAft>
              <a:defRPr/>
            </a:pPr>
            <a:r>
              <a:rPr lang="en-US" sz="693" b="1" kern="1200">
                <a:solidFill>
                  <a:srgbClr val="000308"/>
                </a:solidFill>
                <a:latin typeface="Calibri" panose="020F0502020204030204"/>
                <a:ea typeface="+mn-ea"/>
                <a:cs typeface="+mn-cs"/>
              </a:rPr>
              <a:t>1 </a:t>
            </a:r>
            <a:r>
              <a:rPr lang="en-US" sz="693" b="1" kern="1200">
                <a:solidFill>
                  <a:srgbClr val="000000"/>
                </a:solidFill>
                <a:latin typeface="Calibri" panose="020F0502020204030204"/>
                <a:ea typeface="+mn-ea"/>
                <a:cs typeface="+mn-cs"/>
              </a:rPr>
              <a:t> whole apples were dropped during student service</a:t>
            </a:r>
            <a:endParaRPr kumimoji="0" lang="en-US" sz="1100" b="0" i="0" u="none" strike="noStrike" kern="1200" cap="none" spc="0" normalizeH="0" baseline="0" noProof="0">
              <a:ln>
                <a:noFill/>
              </a:ln>
              <a:solidFill>
                <a:srgbClr val="000308"/>
              </a:solidFill>
              <a:effectLst/>
              <a:uLnTx/>
              <a:uFillTx/>
              <a:latin typeface="Calibri"/>
              <a:ea typeface="+mn-ea"/>
              <a:cs typeface="+mn-cs"/>
            </a:endParaRPr>
          </a:p>
        </p:txBody>
      </p:sp>
      <p:sp>
        <p:nvSpPr>
          <p:cNvPr id="7" name="TextBox 6"/>
          <p:cNvSpPr txBox="1"/>
          <p:nvPr/>
        </p:nvSpPr>
        <p:spPr>
          <a:xfrm>
            <a:off x="5045852" y="4165473"/>
            <a:ext cx="744301" cy="266868"/>
          </a:xfrm>
          <a:prstGeom prst="rect">
            <a:avLst/>
          </a:prstGeom>
          <a:noFill/>
          <a:ln w="19050">
            <a:solidFill>
              <a:srgbClr val="FF0000"/>
            </a:solidFill>
          </a:ln>
        </p:spPr>
        <p:txBody>
          <a:bodyPr wrap="square" rtlCol="0">
            <a:spAutoFit/>
          </a:bodyPr>
          <a:lstStyle/>
          <a:p>
            <a:pPr defTabSz="576072">
              <a:spcAft>
                <a:spcPts val="600"/>
              </a:spcAft>
              <a:defRPr/>
            </a:pPr>
            <a:r>
              <a:rPr lang="en-US" sz="1134" kern="1200">
                <a:solidFill>
                  <a:srgbClr val="000000"/>
                </a:solidFill>
                <a:latin typeface="Arial" panose="020B0604020202020204" pitchFamily="34" charset="0"/>
                <a:ea typeface="+mn-ea"/>
                <a:cs typeface="Arial" panose="020B0604020202020204" pitchFamily="34" charset="0"/>
              </a:rPr>
              <a:t>1+1=</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TextBox 21"/>
          <p:cNvSpPr txBox="1"/>
          <p:nvPr/>
        </p:nvSpPr>
        <p:spPr>
          <a:xfrm>
            <a:off x="5375105" y="4165473"/>
            <a:ext cx="173435" cy="266868"/>
          </a:xfrm>
          <a:prstGeom prst="rect">
            <a:avLst/>
          </a:prstGeom>
          <a:noFill/>
          <a:ln w="19050">
            <a:noFill/>
          </a:ln>
        </p:spPr>
        <p:txBody>
          <a:bodyPr wrap="square" rtlCol="0">
            <a:spAutoFit/>
          </a:bodyPr>
          <a:lstStyle/>
          <a:p>
            <a:pPr defTabSz="576072">
              <a:spcAft>
                <a:spcPts val="600"/>
              </a:spcAft>
              <a:defRPr/>
            </a:pPr>
            <a:r>
              <a:rPr lang="en-US" sz="1134" kern="1200">
                <a:solidFill>
                  <a:srgbClr val="000000"/>
                </a:solidFill>
                <a:latin typeface="Arial" panose="020B0604020202020204" pitchFamily="34" charset="0"/>
                <a:ea typeface="+mn-ea"/>
                <a:cs typeface="Arial" panose="020B0604020202020204" pitchFamily="34" charset="0"/>
              </a:rPr>
              <a:t>2</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Rectangle 18"/>
          <p:cNvSpPr/>
          <p:nvPr/>
        </p:nvSpPr>
        <p:spPr>
          <a:xfrm>
            <a:off x="7730560" y="3611414"/>
            <a:ext cx="115623" cy="11669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0" name="TextBox 19"/>
          <p:cNvSpPr txBox="1"/>
          <p:nvPr/>
        </p:nvSpPr>
        <p:spPr>
          <a:xfrm>
            <a:off x="5375105" y="4165473"/>
            <a:ext cx="173435" cy="266868"/>
          </a:xfrm>
          <a:prstGeom prst="rect">
            <a:avLst/>
          </a:prstGeom>
          <a:noFill/>
          <a:ln w="19050">
            <a:noFill/>
          </a:ln>
        </p:spPr>
        <p:txBody>
          <a:bodyPr wrap="square" rtlCol="0">
            <a:spAutoFit/>
          </a:bodyPr>
          <a:lstStyle/>
          <a:p>
            <a:pPr defTabSz="576072">
              <a:spcAft>
                <a:spcPts val="600"/>
              </a:spcAft>
              <a:defRPr/>
            </a:pPr>
            <a:r>
              <a:rPr lang="en-US" sz="1134" kern="1200">
                <a:solidFill>
                  <a:srgbClr val="000000"/>
                </a:solidFill>
                <a:latin typeface="Arial" panose="020B0604020202020204" pitchFamily="34" charset="0"/>
                <a:ea typeface="+mn-ea"/>
                <a:cs typeface="Arial" panose="020B0604020202020204" pitchFamily="34" charset="0"/>
              </a:rPr>
              <a:t>2</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A34842A3-186D-0F1D-75E9-8E276A4E5680}"/>
              </a:ext>
            </a:extLst>
          </p:cNvPr>
          <p:cNvPicPr>
            <a:picLocks noChangeAspect="1"/>
          </p:cNvPicPr>
          <p:nvPr/>
        </p:nvPicPr>
        <p:blipFill>
          <a:blip r:embed="rId6"/>
          <a:stretch>
            <a:fillRect/>
          </a:stretch>
        </p:blipFill>
        <p:spPr>
          <a:xfrm>
            <a:off x="5832963" y="2163718"/>
            <a:ext cx="3550952" cy="2895311"/>
          </a:xfrm>
          <a:prstGeom prst="rect">
            <a:avLst/>
          </a:prstGeom>
        </p:spPr>
      </p:pic>
    </p:spTree>
    <p:custDataLst>
      <p:tags r:id="rId1"/>
    </p:custDataLst>
    <p:extLst>
      <p:ext uri="{BB962C8B-B14F-4D97-AF65-F5344CB8AC3E}">
        <p14:creationId xmlns:p14="http://schemas.microsoft.com/office/powerpoint/2010/main" val="757606582"/>
      </p:ext>
    </p:extLst>
  </p:cSld>
  <p:clrMapOvr>
    <a:masterClrMapping/>
  </p:clrMapOvr>
  <mc:AlternateContent xmlns:mc="http://schemas.openxmlformats.org/markup-compatibility/2006" xmlns:p14="http://schemas.microsoft.com/office/powerpoint/2010/main">
    <mc:Choice Requires="p14">
      <p:transition spd="slow" p14:dur="2000" advTm="31274"/>
    </mc:Choice>
    <mc:Fallback xmlns="">
      <p:transition spd="slow" advTm="312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grpId="0" nodeType="afterEffect">
                                  <p:stCondLst>
                                    <p:cond delay="3000"/>
                                  </p:stCondLst>
                                  <p:childTnLst>
                                    <p:animMotion origin="layout" path="M -2.5E-6 -1.85185E-6 L 0.39757 -0.14398 " pathEditMode="relative" rAng="0" ptsTypes="AA">
                                      <p:cBhvr>
                                        <p:cTn id="6" dur="1750" fill="hold"/>
                                        <p:tgtEl>
                                          <p:spTgt spid="22"/>
                                        </p:tgtEl>
                                        <p:attrNameLst>
                                          <p:attrName>ppt_x</p:attrName>
                                          <p:attrName>ppt_y</p:attrName>
                                        </p:attrNameLst>
                                      </p:cBhvr>
                                      <p:rCtr x="19878" y="-7199"/>
                                    </p:animMotion>
                                  </p:childTnLst>
                                </p:cTn>
                              </p:par>
                            </p:childTnLst>
                          </p:cTn>
                        </p:par>
                        <p:par>
                          <p:cTn id="7" fill="hold">
                            <p:stCondLst>
                              <p:cond delay="4750"/>
                            </p:stCondLst>
                            <p:childTnLst>
                              <p:par>
                                <p:cTn id="8" presetID="1" presetClass="entr" presetSubtype="0" fill="hold" grpId="0" nodeType="afterEffect">
                                  <p:stCondLst>
                                    <p:cond delay="0"/>
                                  </p:stCondLst>
                                  <p:childTnLst>
                                    <p:set>
                                      <p:cBhvr>
                                        <p:cTn id="9" dur="1" fill="hold">
                                          <p:stCondLst>
                                            <p:cond delay="0"/>
                                          </p:stCondLst>
                                        </p:cTn>
                                        <p:tgtEl>
                                          <p:spTgt spid="20"/>
                                        </p:tgtEl>
                                        <p:attrNameLst>
                                          <p:attrName>style.visibility</p:attrName>
                                        </p:attrNameLst>
                                      </p:cBhvr>
                                      <p:to>
                                        <p:strVal val="visible"/>
                                      </p:to>
                                    </p:set>
                                  </p:childTnLst>
                                </p:cTn>
                              </p:par>
                              <p:par>
                                <p:cTn id="10" presetID="1" presetClass="exit"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hidden"/>
                                      </p:to>
                                    </p:set>
                                  </p:childTnLst>
                                </p:cTn>
                              </p:par>
                              <p:par>
                                <p:cTn id="12" presetID="1" presetClass="exit" presetSubtype="0" fill="hold" grpId="1" nodeType="withEffect">
                                  <p:stCondLst>
                                    <p:cond delay="0"/>
                                  </p:stCondLst>
                                  <p:childTnLst>
                                    <p:set>
                                      <p:cBhvr>
                                        <p:cTn id="13"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66"/>
            <a:ext cx="9144000" cy="1143000"/>
          </a:xfrm>
        </p:spPr>
        <p:txBody>
          <a:bodyPr anchor="b">
            <a:normAutofit/>
          </a:bodyPr>
          <a:lstStyle/>
          <a:p>
            <a:pPr marL="457200" algn="l">
              <a:spcAft>
                <a:spcPts val="600"/>
              </a:spcAft>
            </a:pPr>
            <a:r>
              <a:rPr lang="en-US" sz="4000" b="1" dirty="0">
                <a:solidFill>
                  <a:srgbClr val="000000"/>
                </a:solidFill>
              </a:rPr>
              <a:t>Required Documents</a:t>
            </a:r>
          </a:p>
        </p:txBody>
      </p:sp>
      <p:sp>
        <p:nvSpPr>
          <p:cNvPr id="4" name="Content Placeholder 2">
            <a:extLst>
              <a:ext uri="{FF2B5EF4-FFF2-40B4-BE49-F238E27FC236}">
                <a16:creationId xmlns:a16="http://schemas.microsoft.com/office/drawing/2014/main" id="{3F611193-AE5C-4232-9A60-CDDE6EDC1E55}"/>
              </a:ext>
            </a:extLst>
          </p:cNvPr>
          <p:cNvSpPr txBox="1">
            <a:spLocks/>
          </p:cNvSpPr>
          <p:nvPr/>
        </p:nvSpPr>
        <p:spPr>
          <a:xfrm>
            <a:off x="290514" y="3281362"/>
            <a:ext cx="4114800" cy="2409825"/>
          </a:xfrm>
          <a:prstGeom prst="roundRect">
            <a:avLst/>
          </a:prstGeom>
          <a:solidFill>
            <a:schemeClr val="bg2">
              <a:lumMod val="60000"/>
              <a:lumOff val="4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0">
              <a:spcBef>
                <a:spcPts val="0"/>
              </a:spcBef>
              <a:spcAft>
                <a:spcPts val="600"/>
              </a:spcAft>
              <a:buNone/>
            </a:pPr>
            <a:r>
              <a:rPr lang="en-US" sz="2600" dirty="0">
                <a:solidFill>
                  <a:srgbClr val="000000"/>
                </a:solidFill>
              </a:rPr>
              <a:t>Non-reimbursable meals</a:t>
            </a:r>
          </a:p>
          <a:p>
            <a:pPr marL="640080" indent="-457200">
              <a:spcBef>
                <a:spcPts val="0"/>
              </a:spcBef>
              <a:spcAft>
                <a:spcPts val="600"/>
              </a:spcAft>
              <a:buFont typeface="Wingdings" panose="05000000000000000000" pitchFamily="2" charset="2"/>
              <a:buChar char="Ø"/>
            </a:pPr>
            <a:r>
              <a:rPr lang="en-US" sz="2400" dirty="0">
                <a:solidFill>
                  <a:srgbClr val="000000"/>
                </a:solidFill>
              </a:rPr>
              <a:t>Student A La Carte Sales and Inventory Form</a:t>
            </a:r>
          </a:p>
          <a:p>
            <a:pPr marL="640080" indent="-457200">
              <a:spcBef>
                <a:spcPts val="0"/>
              </a:spcBef>
              <a:spcAft>
                <a:spcPts val="600"/>
              </a:spcAft>
              <a:buFont typeface="Wingdings" panose="05000000000000000000" pitchFamily="2" charset="2"/>
              <a:buChar char="Ø"/>
            </a:pPr>
            <a:r>
              <a:rPr lang="en-US" sz="2400" dirty="0">
                <a:solidFill>
                  <a:srgbClr val="000000"/>
                </a:solidFill>
              </a:rPr>
              <a:t>Production Worksheet</a:t>
            </a:r>
          </a:p>
          <a:p>
            <a:pPr marL="0" indent="0">
              <a:buNone/>
            </a:pPr>
            <a:endParaRPr lang="en-US" dirty="0"/>
          </a:p>
        </p:txBody>
      </p:sp>
      <p:sp>
        <p:nvSpPr>
          <p:cNvPr id="5" name="Rectangle 4">
            <a:extLst>
              <a:ext uri="{FF2B5EF4-FFF2-40B4-BE49-F238E27FC236}">
                <a16:creationId xmlns:a16="http://schemas.microsoft.com/office/drawing/2014/main" id="{2A423828-4389-1915-0B32-29E5DBAE0016}"/>
              </a:ext>
            </a:extLst>
          </p:cNvPr>
          <p:cNvSpPr/>
          <p:nvPr/>
        </p:nvSpPr>
        <p:spPr>
          <a:xfrm>
            <a:off x="290515" y="1554842"/>
            <a:ext cx="8403558" cy="6619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B2F6E7E3-F645-4FF9-986F-823C3102C004}"/>
              </a:ext>
            </a:extLst>
          </p:cNvPr>
          <p:cNvSpPr txBox="1"/>
          <p:nvPr/>
        </p:nvSpPr>
        <p:spPr>
          <a:xfrm>
            <a:off x="290514" y="1369634"/>
            <a:ext cx="4434693" cy="1815882"/>
          </a:xfrm>
          <a:prstGeom prst="rect">
            <a:avLst/>
          </a:prstGeom>
          <a:noFill/>
        </p:spPr>
        <p:txBody>
          <a:bodyPr wrap="square" rtlCol="0">
            <a:spAutoFit/>
          </a:bodyPr>
          <a:lstStyle/>
          <a:p>
            <a:r>
              <a:rPr lang="en-US" sz="2800" dirty="0">
                <a:solidFill>
                  <a:srgbClr val="000000"/>
                </a:solidFill>
              </a:rPr>
              <a:t>Several documents are used as a balance point to create a record for all sales transactions.</a:t>
            </a:r>
          </a:p>
        </p:txBody>
      </p:sp>
      <p:sp>
        <p:nvSpPr>
          <p:cNvPr id="3" name="Content Placeholder 2"/>
          <p:cNvSpPr>
            <a:spLocks noGrp="1"/>
          </p:cNvSpPr>
          <p:nvPr>
            <p:ph idx="1"/>
          </p:nvPr>
        </p:nvSpPr>
        <p:spPr>
          <a:xfrm>
            <a:off x="4725207" y="2060613"/>
            <a:ext cx="4276725" cy="4191000"/>
          </a:xfrm>
          <a:prstGeom prst="roundRect">
            <a:avLst/>
          </a:prstGeom>
          <a:solidFill>
            <a:schemeClr val="tx2">
              <a:lumMod val="20000"/>
              <a:lumOff val="80000"/>
            </a:schemeClr>
          </a:solidFill>
        </p:spPr>
        <p:txBody>
          <a:bodyPr>
            <a:noAutofit/>
          </a:bodyPr>
          <a:lstStyle/>
          <a:p>
            <a:pPr marL="182880" indent="0">
              <a:spcBef>
                <a:spcPts val="0"/>
              </a:spcBef>
              <a:spcAft>
                <a:spcPts val="600"/>
              </a:spcAft>
              <a:buNone/>
            </a:pPr>
            <a:r>
              <a:rPr lang="en-US" sz="2600" dirty="0">
                <a:solidFill>
                  <a:srgbClr val="000000"/>
                </a:solidFill>
              </a:rPr>
              <a:t>Adult employee meals</a:t>
            </a:r>
          </a:p>
          <a:p>
            <a:pPr marL="640080" indent="-457200">
              <a:spcBef>
                <a:spcPts val="0"/>
              </a:spcBef>
              <a:spcAft>
                <a:spcPts val="600"/>
              </a:spcAft>
              <a:buFont typeface="Wingdings" panose="05000000000000000000" pitchFamily="2" charset="2"/>
              <a:buChar char="Ø"/>
            </a:pPr>
            <a:r>
              <a:rPr lang="en-US" sz="2400" dirty="0">
                <a:solidFill>
                  <a:srgbClr val="000000"/>
                </a:solidFill>
              </a:rPr>
              <a:t>Faculty A La Carte Sales and Inventory Form </a:t>
            </a:r>
          </a:p>
          <a:p>
            <a:pPr marL="640080" indent="-457200">
              <a:spcBef>
                <a:spcPts val="0"/>
              </a:spcBef>
              <a:spcAft>
                <a:spcPts val="600"/>
              </a:spcAft>
              <a:buFont typeface="Wingdings" panose="05000000000000000000" pitchFamily="2" charset="2"/>
              <a:buChar char="Ø"/>
            </a:pPr>
            <a:r>
              <a:rPr lang="en-US" sz="2400" dirty="0">
                <a:solidFill>
                  <a:srgbClr val="000000"/>
                </a:solidFill>
              </a:rPr>
              <a:t>Production Worksheet </a:t>
            </a:r>
          </a:p>
          <a:p>
            <a:pPr marL="640080" indent="-457200">
              <a:spcBef>
                <a:spcPts val="0"/>
              </a:spcBef>
              <a:spcAft>
                <a:spcPts val="600"/>
              </a:spcAft>
              <a:buFont typeface="Wingdings" panose="05000000000000000000" pitchFamily="2" charset="2"/>
              <a:buChar char="Ø"/>
            </a:pPr>
            <a:r>
              <a:rPr lang="en-US" sz="2400" dirty="0">
                <a:solidFill>
                  <a:srgbClr val="000000"/>
                </a:solidFill>
              </a:rPr>
              <a:t>CMS Production Record</a:t>
            </a:r>
          </a:p>
          <a:p>
            <a:pPr marL="640080" indent="-457200">
              <a:spcBef>
                <a:spcPts val="0"/>
              </a:spcBef>
              <a:spcAft>
                <a:spcPts val="600"/>
              </a:spcAft>
              <a:buFont typeface="Wingdings" panose="05000000000000000000" pitchFamily="2" charset="2"/>
              <a:buChar char="Ø"/>
            </a:pPr>
            <a:r>
              <a:rPr lang="en-US" sz="2400" dirty="0">
                <a:solidFill>
                  <a:srgbClr val="000000"/>
                </a:solidFill>
              </a:rPr>
              <a:t>CMS POS “Employee-no ID” </a:t>
            </a:r>
          </a:p>
          <a:p>
            <a:pPr marL="640080" indent="-457200">
              <a:spcBef>
                <a:spcPts val="0"/>
              </a:spcBef>
              <a:spcAft>
                <a:spcPts val="600"/>
              </a:spcAft>
              <a:buFont typeface="Wingdings" panose="05000000000000000000" pitchFamily="2" charset="2"/>
              <a:buChar char="Ø"/>
            </a:pPr>
            <a:r>
              <a:rPr lang="en-US" sz="2400" dirty="0">
                <a:solidFill>
                  <a:srgbClr val="000000"/>
                </a:solidFill>
              </a:rPr>
              <a:t>Sales and Cash Reconciliation Form </a:t>
            </a:r>
          </a:p>
          <a:p>
            <a:pPr marL="274320" indent="-457200">
              <a:spcBef>
                <a:spcPts val="0"/>
              </a:spcBef>
              <a:spcAft>
                <a:spcPts val="600"/>
              </a:spcAft>
            </a:pPr>
            <a:endParaRPr lang="en-US" dirty="0"/>
          </a:p>
        </p:txBody>
      </p:sp>
    </p:spTree>
    <p:extLst>
      <p:ext uri="{BB962C8B-B14F-4D97-AF65-F5344CB8AC3E}">
        <p14:creationId xmlns:p14="http://schemas.microsoft.com/office/powerpoint/2010/main" val="3260270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8763" y="634947"/>
            <a:ext cx="3845379" cy="998592"/>
          </a:xfrm>
        </p:spPr>
        <p:txBody>
          <a:bodyPr>
            <a:normAutofit/>
          </a:bodyPr>
          <a:lstStyle/>
          <a:p>
            <a:pPr marL="457200">
              <a:spcAft>
                <a:spcPts val="600"/>
              </a:spcAft>
            </a:pPr>
            <a:r>
              <a:rPr lang="en-US" b="1" dirty="0"/>
              <a:t>Objective</a:t>
            </a:r>
          </a:p>
        </p:txBody>
      </p:sp>
      <p:sp>
        <p:nvSpPr>
          <p:cNvPr id="5" name="Rectangle 4">
            <a:extLst>
              <a:ext uri="{FF2B5EF4-FFF2-40B4-BE49-F238E27FC236}">
                <a16:creationId xmlns:a16="http://schemas.microsoft.com/office/drawing/2014/main" id="{2A423828-4389-1915-0B32-29E5DBAE0016}"/>
              </a:ext>
            </a:extLst>
          </p:cNvPr>
          <p:cNvSpPr/>
          <p:nvPr/>
        </p:nvSpPr>
        <p:spPr>
          <a:xfrm>
            <a:off x="735678" y="1688116"/>
            <a:ext cx="8044119" cy="6619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DDAAEACC-D50C-41C2-A4F5-EC2FFC978D68}"/>
              </a:ext>
            </a:extLst>
          </p:cNvPr>
          <p:cNvPicPr>
            <a:picLocks noChangeAspect="1"/>
          </p:cNvPicPr>
          <p:nvPr/>
        </p:nvPicPr>
        <p:blipFill rotWithShape="1">
          <a:blip r:embed="rId2"/>
          <a:srcRect l="3149" t="6755" r="4422" b="6680"/>
          <a:stretch/>
        </p:blipFill>
        <p:spPr>
          <a:xfrm>
            <a:off x="482394" y="1360899"/>
            <a:ext cx="4088720" cy="3816161"/>
          </a:xfrm>
          <a:prstGeom prst="rect">
            <a:avLst/>
          </a:prstGeom>
        </p:spPr>
      </p:pic>
      <p:sp>
        <p:nvSpPr>
          <p:cNvPr id="3" name="Content Placeholder 2"/>
          <p:cNvSpPr>
            <a:spLocks noGrp="1"/>
          </p:cNvSpPr>
          <p:nvPr>
            <p:ph idx="1"/>
          </p:nvPr>
        </p:nvSpPr>
        <p:spPr>
          <a:xfrm>
            <a:off x="4808763" y="2198914"/>
            <a:ext cx="4178075" cy="3670180"/>
          </a:xfrm>
        </p:spPr>
        <p:txBody>
          <a:bodyPr>
            <a:normAutofit/>
          </a:bodyPr>
          <a:lstStyle/>
          <a:p>
            <a:pPr marL="457200" indent="0">
              <a:spcBef>
                <a:spcPts val="0"/>
              </a:spcBef>
              <a:spcAft>
                <a:spcPts val="600"/>
              </a:spcAft>
              <a:buNone/>
            </a:pPr>
            <a:r>
              <a:rPr lang="en-US" sz="2800" dirty="0"/>
              <a:t>To understand and define non-reimbursable meals, regulatory mandates, documentation, policies and procedures.</a:t>
            </a:r>
          </a:p>
          <a:p>
            <a:endParaRPr lang="en-US" sz="2800" dirty="0"/>
          </a:p>
        </p:txBody>
      </p:sp>
    </p:spTree>
    <p:extLst>
      <p:ext uri="{BB962C8B-B14F-4D97-AF65-F5344CB8AC3E}">
        <p14:creationId xmlns:p14="http://schemas.microsoft.com/office/powerpoint/2010/main" val="2416956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9" name="Rectangle 59398">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9401" name="Rectangle 59400">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9403" name="Straight Connector 59402">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9405" name="Rectangle 59404">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07" name="Rectangle 59406">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9409" name="Rectangle 59408">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3" descr="C:\Documents and Settings\charlene.castro\My Documents\My Pictures\Microsoft Clip Organizer\j0439337.jpg"/>
          <p:cNvPicPr>
            <a:picLocks noChangeAspect="1" noChangeArrowheads="1"/>
          </p:cNvPicPr>
          <p:nvPr/>
        </p:nvPicPr>
        <p:blipFill rotWithShape="1">
          <a:blip r:embed="rId3" cstate="print"/>
          <a:srcRect l="7422" t="13499"/>
          <a:stretch/>
        </p:blipFill>
        <p:spPr bwMode="auto">
          <a:xfrm>
            <a:off x="3062162" y="1679832"/>
            <a:ext cx="2272324" cy="3196912"/>
          </a:xfrm>
          <a:prstGeom prst="rect">
            <a:avLst/>
          </a:prstGeom>
          <a:noFill/>
        </p:spPr>
      </p:pic>
      <p:sp>
        <p:nvSpPr>
          <p:cNvPr id="2" name="Thought Bubble: Cloud 1">
            <a:extLst>
              <a:ext uri="{FF2B5EF4-FFF2-40B4-BE49-F238E27FC236}">
                <a16:creationId xmlns:a16="http://schemas.microsoft.com/office/drawing/2014/main" id="{876C292C-9B3C-444F-90D7-AF101A8611D4}"/>
              </a:ext>
            </a:extLst>
          </p:cNvPr>
          <p:cNvSpPr/>
          <p:nvPr/>
        </p:nvSpPr>
        <p:spPr>
          <a:xfrm>
            <a:off x="4198324" y="568136"/>
            <a:ext cx="3422855" cy="1267800"/>
          </a:xfrm>
          <a:prstGeom prst="cloudCallout">
            <a:avLst>
              <a:gd name="adj1" fmla="val -27981"/>
              <a:gd name="adj2" fmla="val 81213"/>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394" name="Rectangle 4"/>
          <p:cNvSpPr>
            <a:spLocks noGrp="1" noChangeArrowheads="1"/>
          </p:cNvSpPr>
          <p:nvPr>
            <p:ph type="ctrTitle" idx="4294967295"/>
          </p:nvPr>
        </p:nvSpPr>
        <p:spPr>
          <a:xfrm>
            <a:off x="4445282" y="537612"/>
            <a:ext cx="2928938" cy="1028715"/>
          </a:xfrm>
          <a:noFill/>
        </p:spPr>
        <p:txBody>
          <a:bodyPr vert="horz" lIns="91440" tIns="45720" rIns="91440" bIns="45720" rtlCol="0" anchor="b">
            <a:normAutofit/>
          </a:bodyPr>
          <a:lstStyle/>
          <a:p>
            <a:pPr algn="ctr"/>
            <a:r>
              <a:rPr lang="en-US" altLang="en-US" b="1" dirty="0">
                <a:solidFill>
                  <a:schemeClr val="tx1"/>
                </a:solidFill>
              </a:rPr>
              <a:t>Questions?</a:t>
            </a:r>
          </a:p>
        </p:txBody>
      </p:sp>
    </p:spTree>
    <p:extLst>
      <p:ext uri="{BB962C8B-B14F-4D97-AF65-F5344CB8AC3E}">
        <p14:creationId xmlns:p14="http://schemas.microsoft.com/office/powerpoint/2010/main" val="45465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59394"/>
                                        </p:tgtEl>
                                        <p:attrNameLst>
                                          <p:attrName>style.visibility</p:attrName>
                                        </p:attrNameLst>
                                      </p:cBhvr>
                                      <p:to>
                                        <p:strVal val="visible"/>
                                      </p:to>
                                    </p:set>
                                    <p:animEffect transition="in" filter="fade">
                                      <p:cBhvr>
                                        <p:cTn id="14" dur="1000"/>
                                        <p:tgtEl>
                                          <p:spTgt spid="59394"/>
                                        </p:tgtEl>
                                      </p:cBhvr>
                                    </p:animEffect>
                                  </p:childTnLst>
                                </p:cTn>
                              </p:par>
                            </p:childTnLst>
                          </p:cTn>
                        </p:par>
                        <p:par>
                          <p:cTn id="15" fill="hold">
                            <p:stCondLst>
                              <p:cond delay="2500"/>
                            </p:stCondLst>
                            <p:childTnLst>
                              <p:par>
                                <p:cTn id="16" presetID="10" presetClass="exit" presetSubtype="0" fill="hold" nodeType="afterEffect">
                                  <p:stCondLst>
                                    <p:cond delay="150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0" presetClass="exit" presetSubtype="0" fill="hold" grpId="1" nodeType="withEffect">
                                  <p:stCondLst>
                                    <p:cond delay="1500"/>
                                  </p:stCondLst>
                                  <p:childTnLst>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10" presetClass="exit" presetSubtype="0" fill="hold" grpId="1" nodeType="withEffect">
                                  <p:stCondLst>
                                    <p:cond delay="1500"/>
                                  </p:stCondLst>
                                  <p:childTnLst>
                                    <p:animEffect transition="out" filter="fade">
                                      <p:cBhvr>
                                        <p:cTn id="23" dur="500"/>
                                        <p:tgtEl>
                                          <p:spTgt spid="59394"/>
                                        </p:tgtEl>
                                      </p:cBhvr>
                                    </p:animEffect>
                                    <p:set>
                                      <p:cBhvr>
                                        <p:cTn id="24" dur="1" fill="hold">
                                          <p:stCondLst>
                                            <p:cond delay="499"/>
                                          </p:stCondLst>
                                        </p:cTn>
                                        <p:tgtEl>
                                          <p:spTgt spid="593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9394" grpId="0"/>
      <p:bldP spid="5939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Image result for CALIFORNIA STATE FLAT ART">
            <a:extLst>
              <a:ext uri="{FF2B5EF4-FFF2-40B4-BE49-F238E27FC236}">
                <a16:creationId xmlns:a16="http://schemas.microsoft.com/office/drawing/2014/main" id="{1C738EC3-467E-4353-8AEE-E9D711F32A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705"/>
          <a:stretch/>
        </p:blipFill>
        <p:spPr bwMode="auto">
          <a:xfrm rot="20873941">
            <a:off x="3923939" y="3529521"/>
            <a:ext cx="1294861" cy="21732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0" y="0"/>
            <a:ext cx="9144000" cy="1143000"/>
          </a:xfrm>
        </p:spPr>
        <p:txBody>
          <a:bodyPr anchor="b"/>
          <a:lstStyle/>
          <a:p>
            <a:pPr marL="457200" algn="l">
              <a:spcAft>
                <a:spcPts val="600"/>
              </a:spcAft>
            </a:pPr>
            <a:r>
              <a:rPr lang="en-US" sz="4000" b="1" dirty="0">
                <a:solidFill>
                  <a:srgbClr val="000000"/>
                </a:solidFill>
              </a:rPr>
              <a:t>What Is Reimbursement?</a:t>
            </a:r>
          </a:p>
        </p:txBody>
      </p:sp>
      <p:sp>
        <p:nvSpPr>
          <p:cNvPr id="3" name="Content Placeholder 2"/>
          <p:cNvSpPr>
            <a:spLocks noGrp="1"/>
          </p:cNvSpPr>
          <p:nvPr>
            <p:ph idx="4294967295"/>
          </p:nvPr>
        </p:nvSpPr>
        <p:spPr>
          <a:xfrm>
            <a:off x="0" y="1408113"/>
            <a:ext cx="8916988" cy="1847850"/>
          </a:xfrm>
        </p:spPr>
        <p:txBody>
          <a:bodyPr>
            <a:normAutofit/>
          </a:bodyPr>
          <a:lstStyle/>
          <a:p>
            <a:pPr marL="457200" indent="0">
              <a:spcBef>
                <a:spcPts val="0"/>
              </a:spcBef>
              <a:spcAft>
                <a:spcPts val="600"/>
              </a:spcAft>
              <a:buNone/>
            </a:pPr>
            <a:r>
              <a:rPr lang="en-US" sz="2800" dirty="0">
                <a:solidFill>
                  <a:srgbClr val="000000"/>
                </a:solidFill>
              </a:rPr>
              <a:t>Reimbursement is defined as: </a:t>
            </a:r>
          </a:p>
          <a:p>
            <a:pPr marL="457200" indent="0">
              <a:spcBef>
                <a:spcPts val="0"/>
              </a:spcBef>
              <a:spcAft>
                <a:spcPts val="600"/>
              </a:spcAft>
              <a:buNone/>
            </a:pPr>
            <a:r>
              <a:rPr lang="en-US" sz="2800" dirty="0">
                <a:solidFill>
                  <a:srgbClr val="000000"/>
                </a:solidFill>
              </a:rPr>
              <a:t>Federal and State cash assistance payable to participating schools for meals meeting the requirements and served to eligible children.</a:t>
            </a:r>
          </a:p>
          <a:p>
            <a:endParaRPr lang="en-US" dirty="0"/>
          </a:p>
        </p:txBody>
      </p:sp>
      <p:pic>
        <p:nvPicPr>
          <p:cNvPr id="4" name="Picture 4" descr="Image result for united states flAT ART">
            <a:extLst>
              <a:ext uri="{FF2B5EF4-FFF2-40B4-BE49-F238E27FC236}">
                <a16:creationId xmlns:a16="http://schemas.microsoft.com/office/drawing/2014/main" id="{B4B7A4B1-2588-4A7C-A38B-E01E83A888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533" r="6936" b="21689"/>
          <a:stretch/>
        </p:blipFill>
        <p:spPr bwMode="auto">
          <a:xfrm>
            <a:off x="-284489" y="3580180"/>
            <a:ext cx="3793589" cy="2273714"/>
          </a:xfrm>
          <a:prstGeom prst="rect">
            <a:avLst/>
          </a:prstGeom>
          <a:noFill/>
          <a:effectLst>
            <a:glow rad="25400">
              <a:sysClr val="windowText" lastClr="000000">
                <a:alpha val="36000"/>
              </a:sysClr>
            </a:glow>
          </a:effectLst>
          <a:extLst>
            <a:ext uri="{909E8E84-426E-40DD-AFC4-6F175D3DCCD1}">
              <a14:hiddenFill xmlns:a14="http://schemas.microsoft.com/office/drawing/2010/main">
                <a:solidFill>
                  <a:srgbClr val="FFFFFF"/>
                </a:solidFill>
              </a14:hiddenFill>
            </a:ext>
          </a:extLst>
        </p:spPr>
      </p:pic>
      <p:sp>
        <p:nvSpPr>
          <p:cNvPr id="5" name="Right Arrow 15">
            <a:extLst>
              <a:ext uri="{FF2B5EF4-FFF2-40B4-BE49-F238E27FC236}">
                <a16:creationId xmlns:a16="http://schemas.microsoft.com/office/drawing/2014/main" id="{1FFEAC1D-2FFC-4B1D-8315-C8CBCB563FF8}"/>
              </a:ext>
            </a:extLst>
          </p:cNvPr>
          <p:cNvSpPr/>
          <p:nvPr/>
        </p:nvSpPr>
        <p:spPr>
          <a:xfrm rot="10800000">
            <a:off x="4905008" y="3749309"/>
            <a:ext cx="1196033" cy="785399"/>
          </a:xfrm>
          <a:prstGeom prst="leftArrow">
            <a:avLst>
              <a:gd name="adj1" fmla="val 27307"/>
              <a:gd name="adj2" fmla="val 55601"/>
            </a:avLst>
          </a:prstGeom>
          <a:solidFill>
            <a:srgbClr val="5B9BD5"/>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10" descr="Image result for gold coin transparent background">
            <a:extLst>
              <a:ext uri="{FF2B5EF4-FFF2-40B4-BE49-F238E27FC236}">
                <a16:creationId xmlns:a16="http://schemas.microsoft.com/office/drawing/2014/main" id="{38D84F5D-817B-41C3-8D76-07C2DB27AE5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606572" y="4349407"/>
            <a:ext cx="641628" cy="6266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Image result for gold coin transparent background">
            <a:extLst>
              <a:ext uri="{FF2B5EF4-FFF2-40B4-BE49-F238E27FC236}">
                <a16:creationId xmlns:a16="http://schemas.microsoft.com/office/drawing/2014/main" id="{7B95AF23-CBA4-49C2-92BE-BBC6B55B7B3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9507" y="4356850"/>
            <a:ext cx="641628" cy="6266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Image result for gold coin transparent background">
            <a:extLst>
              <a:ext uri="{FF2B5EF4-FFF2-40B4-BE49-F238E27FC236}">
                <a16:creationId xmlns:a16="http://schemas.microsoft.com/office/drawing/2014/main" id="{58887245-45D9-4144-A525-1EBB3F20BD24}"/>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02224" y="4349407"/>
            <a:ext cx="641628" cy="6266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Image result for gold coin transparent background">
            <a:extLst>
              <a:ext uri="{FF2B5EF4-FFF2-40B4-BE49-F238E27FC236}">
                <a16:creationId xmlns:a16="http://schemas.microsoft.com/office/drawing/2014/main" id="{BD0BFA69-2889-4081-8110-A5581E129BD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200562" y="4356850"/>
            <a:ext cx="641628" cy="6266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Image result for gold coin transparent background">
            <a:extLst>
              <a:ext uri="{FF2B5EF4-FFF2-40B4-BE49-F238E27FC236}">
                <a16:creationId xmlns:a16="http://schemas.microsoft.com/office/drawing/2014/main" id="{69393754-5026-4A46-9D15-CABF74215EC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311065" y="4529310"/>
            <a:ext cx="641628" cy="6266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gold coin transparent background">
            <a:extLst>
              <a:ext uri="{FF2B5EF4-FFF2-40B4-BE49-F238E27FC236}">
                <a16:creationId xmlns:a16="http://schemas.microsoft.com/office/drawing/2014/main" id="{75243B17-E63E-4016-ABD2-AA80471AC7F4}"/>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080193" y="4333850"/>
            <a:ext cx="641628" cy="62662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Food Services / About Us">
            <a:extLst>
              <a:ext uri="{FF2B5EF4-FFF2-40B4-BE49-F238E27FC236}">
                <a16:creationId xmlns:a16="http://schemas.microsoft.com/office/drawing/2014/main" id="{F782ACCA-C04E-4AA1-91F6-E9D408D173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7636" y="3891444"/>
            <a:ext cx="2823964" cy="501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41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5"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anim calcmode="lin" valueType="num">
                                      <p:cBhvr>
                                        <p:cTn id="19" dur="2000" fill="hold"/>
                                        <p:tgtEl>
                                          <p:spTgt spid="8"/>
                                        </p:tgtEl>
                                        <p:attrNameLst>
                                          <p:attrName>ppt_w</p:attrName>
                                        </p:attrNameLst>
                                      </p:cBhvr>
                                      <p:tavLst>
                                        <p:tav tm="0" fmla="#ppt_w*sin(2.5*pi*$)">
                                          <p:val>
                                            <p:fltVal val="0"/>
                                          </p:val>
                                        </p:tav>
                                        <p:tav tm="100000">
                                          <p:val>
                                            <p:fltVal val="1"/>
                                          </p:val>
                                        </p:tav>
                                      </p:tavLst>
                                    </p:anim>
                                    <p:anim calcmode="lin" valueType="num">
                                      <p:cBhvr>
                                        <p:cTn id="20" dur="2000" fill="hold"/>
                                        <p:tgtEl>
                                          <p:spTgt spid="8"/>
                                        </p:tgtEl>
                                        <p:attrNameLst>
                                          <p:attrName>ppt_h</p:attrName>
                                        </p:attrNameLst>
                                      </p:cBhvr>
                                      <p:tavLst>
                                        <p:tav tm="0">
                                          <p:val>
                                            <p:strVal val="#ppt_h"/>
                                          </p:val>
                                        </p:tav>
                                        <p:tav tm="100000">
                                          <p:val>
                                            <p:strVal val="#ppt_h"/>
                                          </p:val>
                                        </p:tav>
                                      </p:tavLst>
                                    </p:anim>
                                  </p:childTnLst>
                                </p:cTn>
                              </p:par>
                              <p:par>
                                <p:cTn id="21" presetID="45"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anim calcmode="lin" valueType="num">
                                      <p:cBhvr>
                                        <p:cTn id="24" dur="2000" fill="hold"/>
                                        <p:tgtEl>
                                          <p:spTgt spid="7"/>
                                        </p:tgtEl>
                                        <p:attrNameLst>
                                          <p:attrName>ppt_w</p:attrName>
                                        </p:attrNameLst>
                                      </p:cBhvr>
                                      <p:tavLst>
                                        <p:tav tm="0" fmla="#ppt_w*sin(2.5*pi*$)">
                                          <p:val>
                                            <p:fltVal val="0"/>
                                          </p:val>
                                        </p:tav>
                                        <p:tav tm="100000">
                                          <p:val>
                                            <p:fltVal val="1"/>
                                          </p:val>
                                        </p:tav>
                                      </p:tavLst>
                                    </p:anim>
                                    <p:anim calcmode="lin" valueType="num">
                                      <p:cBhvr>
                                        <p:cTn id="25" dur="2000" fill="hold"/>
                                        <p:tgtEl>
                                          <p:spTgt spid="7"/>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anim calcmode="lin" valueType="num">
                                      <p:cBhvr>
                                        <p:cTn id="29" dur="2000" fill="hold"/>
                                        <p:tgtEl>
                                          <p:spTgt spid="6"/>
                                        </p:tgtEl>
                                        <p:attrNameLst>
                                          <p:attrName>ppt_w</p:attrName>
                                        </p:attrNameLst>
                                      </p:cBhvr>
                                      <p:tavLst>
                                        <p:tav tm="0" fmla="#ppt_w*sin(2.5*pi*$)">
                                          <p:val>
                                            <p:fltVal val="0"/>
                                          </p:val>
                                        </p:tav>
                                        <p:tav tm="100000">
                                          <p:val>
                                            <p:fltVal val="1"/>
                                          </p:val>
                                        </p:tav>
                                      </p:tavLst>
                                    </p:anim>
                                    <p:anim calcmode="lin" valueType="num">
                                      <p:cBhvr>
                                        <p:cTn id="30" dur="2000" fill="hold"/>
                                        <p:tgtEl>
                                          <p:spTgt spid="6"/>
                                        </p:tgtEl>
                                        <p:attrNameLst>
                                          <p:attrName>ppt_h</p:attrName>
                                        </p:attrNameLst>
                                      </p:cBhvr>
                                      <p:tavLst>
                                        <p:tav tm="0">
                                          <p:val>
                                            <p:strVal val="#ppt_h"/>
                                          </p:val>
                                        </p:tav>
                                        <p:tav tm="100000">
                                          <p:val>
                                            <p:strVal val="#ppt_h"/>
                                          </p:val>
                                        </p:tav>
                                      </p:tavLst>
                                    </p:anim>
                                  </p:childTnLst>
                                </p:cTn>
                              </p:par>
                              <p:par>
                                <p:cTn id="31" presetID="45"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2000"/>
                                        <p:tgtEl>
                                          <p:spTgt spid="9"/>
                                        </p:tgtEl>
                                      </p:cBhvr>
                                    </p:animEffect>
                                    <p:anim calcmode="lin" valueType="num">
                                      <p:cBhvr>
                                        <p:cTn id="34" dur="2000" fill="hold"/>
                                        <p:tgtEl>
                                          <p:spTgt spid="9"/>
                                        </p:tgtEl>
                                        <p:attrNameLst>
                                          <p:attrName>ppt_w</p:attrName>
                                        </p:attrNameLst>
                                      </p:cBhvr>
                                      <p:tavLst>
                                        <p:tav tm="0" fmla="#ppt_w*sin(2.5*pi*$)">
                                          <p:val>
                                            <p:fltVal val="0"/>
                                          </p:val>
                                        </p:tav>
                                        <p:tav tm="100000">
                                          <p:val>
                                            <p:fltVal val="1"/>
                                          </p:val>
                                        </p:tav>
                                      </p:tavLst>
                                    </p:anim>
                                    <p:anim calcmode="lin" valueType="num">
                                      <p:cBhvr>
                                        <p:cTn id="35" dur="2000" fill="hold"/>
                                        <p:tgtEl>
                                          <p:spTgt spid="9"/>
                                        </p:tgtEl>
                                        <p:attrNameLst>
                                          <p:attrName>ppt_h</p:attrName>
                                        </p:attrNameLst>
                                      </p:cBhvr>
                                      <p:tavLst>
                                        <p:tav tm="0">
                                          <p:val>
                                            <p:strVal val="#ppt_h"/>
                                          </p:val>
                                        </p:tav>
                                        <p:tav tm="100000">
                                          <p:val>
                                            <p:strVal val="#ppt_h"/>
                                          </p:val>
                                        </p:tav>
                                      </p:tavLst>
                                    </p:anim>
                                  </p:childTnLst>
                                </p:cTn>
                              </p:par>
                              <p:par>
                                <p:cTn id="36" presetID="45"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2000"/>
                                        <p:tgtEl>
                                          <p:spTgt spid="11"/>
                                        </p:tgtEl>
                                      </p:cBhvr>
                                    </p:animEffect>
                                    <p:anim calcmode="lin" valueType="num">
                                      <p:cBhvr>
                                        <p:cTn id="39" dur="2000" fill="hold"/>
                                        <p:tgtEl>
                                          <p:spTgt spid="11"/>
                                        </p:tgtEl>
                                        <p:attrNameLst>
                                          <p:attrName>ppt_w</p:attrName>
                                        </p:attrNameLst>
                                      </p:cBhvr>
                                      <p:tavLst>
                                        <p:tav tm="0" fmla="#ppt_w*sin(2.5*pi*$)">
                                          <p:val>
                                            <p:fltVal val="0"/>
                                          </p:val>
                                        </p:tav>
                                        <p:tav tm="100000">
                                          <p:val>
                                            <p:fltVal val="1"/>
                                          </p:val>
                                        </p:tav>
                                      </p:tavLst>
                                    </p:anim>
                                    <p:anim calcmode="lin" valueType="num">
                                      <p:cBhvr>
                                        <p:cTn id="40" dur="2000" fill="hold"/>
                                        <p:tgtEl>
                                          <p:spTgt spid="11"/>
                                        </p:tgtEl>
                                        <p:attrNameLst>
                                          <p:attrName>ppt_h</p:attrName>
                                        </p:attrNameLst>
                                      </p:cBhvr>
                                      <p:tavLst>
                                        <p:tav tm="0">
                                          <p:val>
                                            <p:strVal val="#ppt_h"/>
                                          </p:val>
                                        </p:tav>
                                        <p:tav tm="100000">
                                          <p:val>
                                            <p:strVal val="#ppt_h"/>
                                          </p:val>
                                        </p:tav>
                                      </p:tavLst>
                                    </p:anim>
                                  </p:childTnLst>
                                </p:cTn>
                              </p:par>
                              <p:par>
                                <p:cTn id="41" presetID="45"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2000"/>
                                        <p:tgtEl>
                                          <p:spTgt spid="10"/>
                                        </p:tgtEl>
                                      </p:cBhvr>
                                    </p:animEffect>
                                    <p:anim calcmode="lin" valueType="num">
                                      <p:cBhvr>
                                        <p:cTn id="44" dur="2000" fill="hold"/>
                                        <p:tgtEl>
                                          <p:spTgt spid="10"/>
                                        </p:tgtEl>
                                        <p:attrNameLst>
                                          <p:attrName>ppt_w</p:attrName>
                                        </p:attrNameLst>
                                      </p:cBhvr>
                                      <p:tavLst>
                                        <p:tav tm="0" fmla="#ppt_w*sin(2.5*pi*$)">
                                          <p:val>
                                            <p:fltVal val="0"/>
                                          </p:val>
                                        </p:tav>
                                        <p:tav tm="100000">
                                          <p:val>
                                            <p:fltVal val="1"/>
                                          </p:val>
                                        </p:tav>
                                      </p:tavLst>
                                    </p:anim>
                                    <p:anim calcmode="lin" valueType="num">
                                      <p:cBhvr>
                                        <p:cTn id="45" dur="2000" fill="hold"/>
                                        <p:tgtEl>
                                          <p:spTgt spid="10"/>
                                        </p:tgtEl>
                                        <p:attrNameLst>
                                          <p:attrName>ppt_h</p:attrName>
                                        </p:attrNameLst>
                                      </p:cBhvr>
                                      <p:tavLst>
                                        <p:tav tm="0">
                                          <p:val>
                                            <p:strVal val="#ppt_h"/>
                                          </p:val>
                                        </p:tav>
                                        <p:tav tm="100000">
                                          <p:val>
                                            <p:strVal val="#ppt_h"/>
                                          </p:val>
                                        </p:tav>
                                      </p:tavLst>
                                    </p:anim>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childTnLst>
                                </p:cTn>
                              </p:par>
                            </p:childTnLst>
                          </p:cTn>
                        </p:par>
                        <p:par>
                          <p:cTn id="50" fill="hold">
                            <p:stCondLst>
                              <p:cond delay="5000"/>
                            </p:stCondLst>
                            <p:childTnLst>
                              <p:par>
                                <p:cTn id="51" presetID="44" presetClass="path" presetSubtype="0" accel="50000" decel="50000" fill="hold" nodeType="afterEffect">
                                  <p:stCondLst>
                                    <p:cond delay="0"/>
                                  </p:stCondLst>
                                  <p:childTnLst>
                                    <p:animMotion origin="layout" path="M -3.05556E-6 -1.11111E-6 L 0.1757 -0.04005 C 0.2125 -0.04907 0.26754 -0.05393 0.325 -0.05393 C 0.39045 -0.05393 0.44289 -0.04907 0.47969 -0.04005 L 0.65556 -1.11111E-6 " pathEditMode="relative" rAng="0" ptsTypes="AAAAA">
                                      <p:cBhvr>
                                        <p:cTn id="52" dur="2000" fill="hold"/>
                                        <p:tgtEl>
                                          <p:spTgt spid="8"/>
                                        </p:tgtEl>
                                        <p:attrNameLst>
                                          <p:attrName>ppt_x</p:attrName>
                                          <p:attrName>ppt_y</p:attrName>
                                        </p:attrNameLst>
                                      </p:cBhvr>
                                      <p:rCtr x="32778" y="-2708"/>
                                    </p:animMotion>
                                  </p:childTnLst>
                                </p:cTn>
                              </p:par>
                              <p:par>
                                <p:cTn id="53" presetID="44" presetClass="path" presetSubtype="0" accel="50000" decel="50000" fill="hold" nodeType="withEffect">
                                  <p:stCondLst>
                                    <p:cond delay="0"/>
                                  </p:stCondLst>
                                  <p:childTnLst>
                                    <p:animMotion origin="layout" path="M -5.55556E-7 2.96296E-6 L 0.16337 -0.04005 C 0.19757 -0.04908 0.24896 -0.05394 0.30226 -0.05394 C 0.3632 -0.05394 0.41198 -0.04908 0.44618 -0.04005 L 0.60972 2.96296E-6 " pathEditMode="relative" rAng="0" ptsTypes="AAAAA">
                                      <p:cBhvr>
                                        <p:cTn id="54" dur="2000" fill="hold"/>
                                        <p:tgtEl>
                                          <p:spTgt spid="7"/>
                                        </p:tgtEl>
                                        <p:attrNameLst>
                                          <p:attrName>ppt_x</p:attrName>
                                          <p:attrName>ppt_y</p:attrName>
                                        </p:attrNameLst>
                                      </p:cBhvr>
                                      <p:rCtr x="30486" y="-2708"/>
                                    </p:animMotion>
                                  </p:childTnLst>
                                </p:cTn>
                              </p:par>
                              <p:par>
                                <p:cTn id="55" presetID="44" presetClass="path" presetSubtype="0" accel="50000" decel="50000" fill="hold" nodeType="withEffect">
                                  <p:stCondLst>
                                    <p:cond delay="0"/>
                                  </p:stCondLst>
                                  <p:childTnLst>
                                    <p:animMotion origin="layout" path="M -3.88889E-6 -1.11111E-6 L 0.14167 -0.04005 C 0.17153 -0.04907 0.21598 -0.05393 0.26216 -0.05393 C 0.31511 -0.05393 0.3573 -0.04907 0.38716 -0.04005 L 0.529 -1.11111E-6 " pathEditMode="relative" rAng="0" ptsTypes="AAAAA">
                                      <p:cBhvr>
                                        <p:cTn id="56" dur="2000" fill="hold"/>
                                        <p:tgtEl>
                                          <p:spTgt spid="6"/>
                                        </p:tgtEl>
                                        <p:attrNameLst>
                                          <p:attrName>ppt_x</p:attrName>
                                          <p:attrName>ppt_y</p:attrName>
                                        </p:attrNameLst>
                                      </p:cBhvr>
                                      <p:rCtr x="26441" y="-2708"/>
                                    </p:animMotion>
                                  </p:childTnLst>
                                </p:cTn>
                              </p:par>
                              <p:par>
                                <p:cTn id="57" presetID="44" presetClass="path" presetSubtype="0" accel="50000" decel="50000" fill="hold" nodeType="withEffect">
                                  <p:stCondLst>
                                    <p:cond delay="0"/>
                                  </p:stCondLst>
                                  <p:childTnLst>
                                    <p:animMotion origin="layout" path="M -4.44444E-6 2.96296E-6 L 0.12848 -0.04005 C 0.15556 -0.04908 0.19584 -0.05394 0.23785 -0.05394 C 0.28577 -0.05394 0.32414 -0.04908 0.35122 -0.04005 L 0.47987 2.96296E-6 " pathEditMode="relative" rAng="0" ptsTypes="AAAAA">
                                      <p:cBhvr>
                                        <p:cTn id="58" dur="2000" fill="hold"/>
                                        <p:tgtEl>
                                          <p:spTgt spid="9"/>
                                        </p:tgtEl>
                                        <p:attrNameLst>
                                          <p:attrName>ppt_x</p:attrName>
                                          <p:attrName>ppt_y</p:attrName>
                                        </p:attrNameLst>
                                      </p:cBhvr>
                                      <p:rCtr x="23993" y="-2708"/>
                                    </p:animMotion>
                                  </p:childTnLst>
                                </p:cTn>
                              </p:par>
                              <p:par>
                                <p:cTn id="59" presetID="44" presetClass="path" presetSubtype="0" accel="50000" decel="50000" fill="hold" nodeType="withEffect">
                                  <p:stCondLst>
                                    <p:cond delay="0"/>
                                  </p:stCondLst>
                                  <p:childTnLst>
                                    <p:animMotion origin="layout" path="M 0 0 L 0.067 -0.04 C 0.081 -0.049 0.102 -0.054 0.124 -0.054 C 0.149 -0.054 0.169 -0.049 0.183 -0.04 L 0.25 0 E" pathEditMode="relative" ptsTypes="">
                                      <p:cBhvr>
                                        <p:cTn id="60" dur="2000" fill="hold"/>
                                        <p:tgtEl>
                                          <p:spTgt spid="11"/>
                                        </p:tgtEl>
                                        <p:attrNameLst>
                                          <p:attrName>ppt_x</p:attrName>
                                          <p:attrName>ppt_y</p:attrName>
                                        </p:attrNameLst>
                                      </p:cBhvr>
                                    </p:animMotion>
                                  </p:childTnLst>
                                </p:cTn>
                              </p:par>
                              <p:par>
                                <p:cTn id="61" presetID="44" presetClass="path" presetSubtype="0" accel="50000" decel="50000" fill="hold" nodeType="withEffect">
                                  <p:stCondLst>
                                    <p:cond delay="0"/>
                                  </p:stCondLst>
                                  <p:childTnLst>
                                    <p:animMotion origin="layout" path="M 0 0 L 0.067 -0.04 C 0.081 -0.049 0.102 -0.054 0.124 -0.054 C 0.149 -0.054 0.169 -0.049 0.183 -0.04 L 0.25 0 E" pathEditMode="relative" ptsTypes="">
                                      <p:cBhvr>
                                        <p:cTn id="62"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113"/>
            <a:ext cx="9144000" cy="1143001"/>
          </a:xfrm>
        </p:spPr>
        <p:txBody>
          <a:bodyPr anchor="b">
            <a:normAutofit/>
          </a:bodyPr>
          <a:lstStyle/>
          <a:p>
            <a:pPr marL="457200" algn="l">
              <a:spcAft>
                <a:spcPts val="600"/>
              </a:spcAft>
            </a:pPr>
            <a:br>
              <a:rPr lang="en-US" sz="4000" b="1" dirty="0">
                <a:solidFill>
                  <a:srgbClr val="000000"/>
                </a:solidFill>
              </a:rPr>
            </a:br>
            <a:r>
              <a:rPr lang="en-US" sz="4000" b="1" dirty="0">
                <a:solidFill>
                  <a:srgbClr val="000000"/>
                </a:solidFill>
              </a:rPr>
              <a:t>Non-Reimbursable Food Items</a:t>
            </a:r>
          </a:p>
        </p:txBody>
      </p:sp>
      <p:sp>
        <p:nvSpPr>
          <p:cNvPr id="3" name="Content Placeholder 2"/>
          <p:cNvSpPr>
            <a:spLocks noGrp="1"/>
          </p:cNvSpPr>
          <p:nvPr>
            <p:ph idx="4294967295"/>
          </p:nvPr>
        </p:nvSpPr>
        <p:spPr>
          <a:xfrm>
            <a:off x="0" y="2474913"/>
            <a:ext cx="5465763" cy="3744912"/>
          </a:xfrm>
        </p:spPr>
        <p:txBody>
          <a:bodyPr>
            <a:normAutofit/>
          </a:bodyPr>
          <a:lstStyle/>
          <a:p>
            <a:pPr marL="1371600" indent="-457200">
              <a:spcBef>
                <a:spcPts val="0"/>
              </a:spcBef>
              <a:spcAft>
                <a:spcPts val="600"/>
              </a:spcAft>
              <a:buFont typeface="Wingdings" panose="05000000000000000000" pitchFamily="2" charset="2"/>
              <a:buChar char="Ø"/>
            </a:pPr>
            <a:r>
              <a:rPr lang="en-US" sz="2600" dirty="0">
                <a:solidFill>
                  <a:srgbClr val="000000"/>
                </a:solidFill>
              </a:rPr>
              <a:t>Employee meals</a:t>
            </a:r>
          </a:p>
          <a:p>
            <a:pPr marL="1371600" indent="-457200">
              <a:spcBef>
                <a:spcPts val="0"/>
              </a:spcBef>
              <a:spcAft>
                <a:spcPts val="600"/>
              </a:spcAft>
              <a:buFont typeface="Wingdings" panose="05000000000000000000" pitchFamily="2" charset="2"/>
              <a:buChar char="Ø"/>
            </a:pPr>
            <a:r>
              <a:rPr lang="en-US" sz="2600" dirty="0">
                <a:solidFill>
                  <a:srgbClr val="000000"/>
                </a:solidFill>
              </a:rPr>
              <a:t>Student A La Carte items</a:t>
            </a:r>
          </a:p>
          <a:p>
            <a:pPr marL="1371600" indent="-457200">
              <a:spcBef>
                <a:spcPts val="40"/>
              </a:spcBef>
              <a:spcAft>
                <a:spcPts val="600"/>
              </a:spcAft>
              <a:buFont typeface="Wingdings" panose="05000000000000000000" pitchFamily="2" charset="2"/>
              <a:buChar char="Ø"/>
            </a:pPr>
            <a:r>
              <a:rPr lang="en-US" sz="2600" dirty="0">
                <a:solidFill>
                  <a:srgbClr val="000000"/>
                </a:solidFill>
              </a:rPr>
              <a:t>Faculty A La Carte items</a:t>
            </a:r>
          </a:p>
          <a:p>
            <a:pPr marL="1371600" indent="-457200">
              <a:spcBef>
                <a:spcPts val="40"/>
              </a:spcBef>
              <a:spcAft>
                <a:spcPts val="600"/>
              </a:spcAft>
              <a:buFont typeface="Wingdings" panose="05000000000000000000" pitchFamily="2" charset="2"/>
              <a:buChar char="Ø"/>
            </a:pPr>
            <a:r>
              <a:rPr lang="en-US" sz="2600" dirty="0">
                <a:solidFill>
                  <a:srgbClr val="000000"/>
                </a:solidFill>
              </a:rPr>
              <a:t>Adult BIC meal</a:t>
            </a:r>
          </a:p>
          <a:p>
            <a:pPr marL="1371600" indent="-457200">
              <a:spcBef>
                <a:spcPts val="40"/>
              </a:spcBef>
              <a:spcAft>
                <a:spcPts val="600"/>
              </a:spcAft>
              <a:buFont typeface="Wingdings" panose="05000000000000000000" pitchFamily="2" charset="2"/>
              <a:buChar char="Ø"/>
            </a:pPr>
            <a:r>
              <a:rPr lang="en-US" sz="2600" dirty="0">
                <a:solidFill>
                  <a:srgbClr val="000000"/>
                </a:solidFill>
              </a:rPr>
              <a:t>Other non-reimbursable foods</a:t>
            </a:r>
          </a:p>
          <a:p>
            <a:pPr marL="1828800" indent="-457200">
              <a:spcBef>
                <a:spcPts val="0"/>
              </a:spcBef>
              <a:spcAft>
                <a:spcPts val="600"/>
              </a:spcAft>
              <a:buFont typeface="Arial" panose="020B0604020202020204" pitchFamily="34" charset="0"/>
              <a:buChar char="•"/>
            </a:pPr>
            <a:r>
              <a:rPr lang="en-US" sz="2400" dirty="0">
                <a:solidFill>
                  <a:srgbClr val="000000"/>
                </a:solidFill>
              </a:rPr>
              <a:t>Theft</a:t>
            </a:r>
          </a:p>
          <a:p>
            <a:pPr marL="1828800" indent="-457200">
              <a:spcBef>
                <a:spcPts val="0"/>
              </a:spcBef>
              <a:spcAft>
                <a:spcPts val="600"/>
              </a:spcAft>
              <a:buFont typeface="Arial" panose="020B0604020202020204" pitchFamily="34" charset="0"/>
              <a:buChar char="•"/>
            </a:pPr>
            <a:r>
              <a:rPr lang="en-US" sz="2400" dirty="0">
                <a:solidFill>
                  <a:srgbClr val="000000"/>
                </a:solidFill>
              </a:rPr>
              <a:t>Burnt</a:t>
            </a:r>
          </a:p>
          <a:p>
            <a:pPr marL="1828800" indent="-457200">
              <a:spcBef>
                <a:spcPts val="0"/>
              </a:spcBef>
              <a:spcAft>
                <a:spcPts val="600"/>
              </a:spcAft>
              <a:buFont typeface="Arial" panose="020B0604020202020204" pitchFamily="34" charset="0"/>
              <a:buChar char="•"/>
            </a:pPr>
            <a:r>
              <a:rPr lang="en-US" sz="2400" dirty="0">
                <a:solidFill>
                  <a:srgbClr val="000000"/>
                </a:solidFill>
              </a:rPr>
              <a:t>Damaged</a:t>
            </a:r>
            <a:r>
              <a:rPr lang="en-US" sz="2800" dirty="0">
                <a:solidFill>
                  <a:srgbClr val="000000"/>
                </a:solidFill>
              </a:rPr>
              <a:t> </a:t>
            </a:r>
          </a:p>
          <a:p>
            <a:endParaRPr lang="en-US" dirty="0"/>
          </a:p>
        </p:txBody>
      </p:sp>
      <p:sp>
        <p:nvSpPr>
          <p:cNvPr id="4" name="TextBox 3">
            <a:extLst>
              <a:ext uri="{FF2B5EF4-FFF2-40B4-BE49-F238E27FC236}">
                <a16:creationId xmlns:a16="http://schemas.microsoft.com/office/drawing/2014/main" id="{58E7D279-E85D-4CA4-AFC9-03D1E76AB7E0}"/>
              </a:ext>
            </a:extLst>
          </p:cNvPr>
          <p:cNvSpPr txBox="1"/>
          <p:nvPr/>
        </p:nvSpPr>
        <p:spPr>
          <a:xfrm>
            <a:off x="0" y="1109764"/>
            <a:ext cx="9144000" cy="1384995"/>
          </a:xfrm>
          <a:prstGeom prst="rect">
            <a:avLst/>
          </a:prstGeom>
          <a:noFill/>
        </p:spPr>
        <p:txBody>
          <a:bodyPr wrap="square" rtlCol="0">
            <a:spAutoFit/>
          </a:bodyPr>
          <a:lstStyle/>
          <a:p>
            <a:pPr marL="457200">
              <a:spcAft>
                <a:spcPts val="600"/>
              </a:spcAft>
            </a:pPr>
            <a:r>
              <a:rPr lang="en-US" sz="2800" dirty="0">
                <a:solidFill>
                  <a:srgbClr val="000000"/>
                </a:solidFill>
              </a:rPr>
              <a:t>When food items are used that do not meet the Federal and State requirements for reimbursement, they are considered non-reimbursable.  </a:t>
            </a:r>
            <a:endParaRPr lang="en-US" sz="2800" dirty="0"/>
          </a:p>
        </p:txBody>
      </p:sp>
      <p:pic>
        <p:nvPicPr>
          <p:cNvPr id="8" name="Picture 7">
            <a:extLst>
              <a:ext uri="{FF2B5EF4-FFF2-40B4-BE49-F238E27FC236}">
                <a16:creationId xmlns:a16="http://schemas.microsoft.com/office/drawing/2014/main" id="{5EA2636D-79FC-4ADD-92B7-4D5C92F72C71}"/>
              </a:ext>
            </a:extLst>
          </p:cNvPr>
          <p:cNvPicPr>
            <a:picLocks noChangeAspect="1"/>
          </p:cNvPicPr>
          <p:nvPr/>
        </p:nvPicPr>
        <p:blipFill>
          <a:blip r:embed="rId2"/>
          <a:stretch>
            <a:fillRect/>
          </a:stretch>
        </p:blipFill>
        <p:spPr>
          <a:xfrm>
            <a:off x="5633837" y="2567981"/>
            <a:ext cx="2505456" cy="1945130"/>
          </a:xfrm>
          <a:prstGeom prst="rect">
            <a:avLst/>
          </a:prstGeom>
        </p:spPr>
      </p:pic>
      <p:pic>
        <p:nvPicPr>
          <p:cNvPr id="1026" name="Picture 1" descr="safety of &quot;tin&quot; cans dented in shipping - Seasoned Advice">
            <a:extLst>
              <a:ext uri="{FF2B5EF4-FFF2-40B4-BE49-F238E27FC236}">
                <a16:creationId xmlns:a16="http://schemas.microsoft.com/office/drawing/2014/main" id="{010227D5-B2ED-42E2-8669-AF0328988F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882" y="4689336"/>
            <a:ext cx="2503411" cy="1947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5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42" presetClass="entr" presetSubtype="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2" presetClass="entr" presetSubtype="0" fill="hold"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50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75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100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2" presetID="10" presetClass="entr" presetSubtype="0" fill="hold" nodeType="withEffect">
                                  <p:stCondLst>
                                    <p:cond delay="1000"/>
                                  </p:stCondLst>
                                  <p:childTnLst>
                                    <p:set>
                                      <p:cBhvr>
                                        <p:cTn id="53" dur="1" fill="hold">
                                          <p:stCondLst>
                                            <p:cond delay="0"/>
                                          </p:stCondLst>
                                        </p:cTn>
                                        <p:tgtEl>
                                          <p:spTgt spid="1026"/>
                                        </p:tgtEl>
                                        <p:attrNameLst>
                                          <p:attrName>style.visibility</p:attrName>
                                        </p:attrNameLst>
                                      </p:cBhvr>
                                      <p:to>
                                        <p:strVal val="visible"/>
                                      </p:to>
                                    </p:set>
                                    <p:animEffect transition="in" filter="fade">
                                      <p:cBhvr>
                                        <p:cTn id="54"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95C2C1-4FBF-4D55-A705-6C731F477B44}"/>
              </a:ext>
            </a:extLst>
          </p:cNvPr>
          <p:cNvSpPr/>
          <p:nvPr/>
        </p:nvSpPr>
        <p:spPr>
          <a:xfrm>
            <a:off x="1" y="1356771"/>
            <a:ext cx="4571998" cy="4983565"/>
          </a:xfrm>
          <a:prstGeom prst="rect">
            <a:avLst/>
          </a:prstGeom>
          <a:solidFill>
            <a:schemeClr val="bg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E3A387C-9524-42DB-A115-54EB6B60576D}"/>
              </a:ext>
            </a:extLst>
          </p:cNvPr>
          <p:cNvSpPr/>
          <p:nvPr/>
        </p:nvSpPr>
        <p:spPr>
          <a:xfrm>
            <a:off x="4572000" y="1357515"/>
            <a:ext cx="4572001" cy="4995661"/>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0" y="11828"/>
            <a:ext cx="9144000" cy="1143000"/>
          </a:xfrm>
        </p:spPr>
        <p:txBody>
          <a:bodyPr anchor="b"/>
          <a:lstStyle/>
          <a:p>
            <a:pPr marL="914400" indent="-457200" algn="l">
              <a:spcAft>
                <a:spcPts val="600"/>
              </a:spcAft>
            </a:pPr>
            <a:r>
              <a:rPr lang="en-US" sz="4000" b="1" dirty="0">
                <a:solidFill>
                  <a:srgbClr val="000000"/>
                </a:solidFill>
              </a:rPr>
              <a:t>Adult Meal Policies</a:t>
            </a:r>
          </a:p>
        </p:txBody>
      </p:sp>
      <p:sp>
        <p:nvSpPr>
          <p:cNvPr id="5" name="Content Placeholder 4"/>
          <p:cNvSpPr>
            <a:spLocks noGrp="1"/>
          </p:cNvSpPr>
          <p:nvPr>
            <p:ph sz="half" idx="1"/>
          </p:nvPr>
        </p:nvSpPr>
        <p:spPr>
          <a:xfrm>
            <a:off x="4572000" y="1784777"/>
            <a:ext cx="4316820" cy="3632370"/>
          </a:xfrm>
        </p:spPr>
        <p:txBody>
          <a:bodyPr/>
          <a:lstStyle/>
          <a:p>
            <a:pPr marL="457200" indent="0">
              <a:spcBef>
                <a:spcPts val="0"/>
              </a:spcBef>
              <a:spcAft>
                <a:spcPts val="600"/>
              </a:spcAft>
              <a:buNone/>
            </a:pPr>
            <a:r>
              <a:rPr lang="en-US" b="1" dirty="0">
                <a:solidFill>
                  <a:srgbClr val="000000"/>
                </a:solidFill>
              </a:rPr>
              <a:t>LAUSD Board Rule 1551 </a:t>
            </a:r>
          </a:p>
          <a:p>
            <a:pPr marL="914400" indent="-365760">
              <a:spcBef>
                <a:spcPts val="0"/>
              </a:spcBef>
              <a:spcAft>
                <a:spcPts val="600"/>
              </a:spcAft>
              <a:buFont typeface="Wingdings" panose="05000000000000000000" pitchFamily="2" charset="2"/>
              <a:buChar char="Ø"/>
            </a:pPr>
            <a:r>
              <a:rPr lang="en-US" sz="2600" dirty="0">
                <a:solidFill>
                  <a:srgbClr val="000000"/>
                </a:solidFill>
              </a:rPr>
              <a:t>No free food or meals including leftovers will be provided to:</a:t>
            </a:r>
          </a:p>
          <a:p>
            <a:pPr marL="1280160" lvl="1" indent="-274320">
              <a:spcBef>
                <a:spcPts val="0"/>
              </a:spcBef>
              <a:spcAft>
                <a:spcPts val="600"/>
              </a:spcAft>
              <a:buFont typeface="Arial" panose="020B0604020202020204" pitchFamily="34" charset="0"/>
              <a:buChar char="•"/>
            </a:pPr>
            <a:r>
              <a:rPr lang="en-US" dirty="0">
                <a:solidFill>
                  <a:srgbClr val="000000"/>
                </a:solidFill>
              </a:rPr>
              <a:t>Faculty</a:t>
            </a:r>
          </a:p>
          <a:p>
            <a:pPr marL="1280160" lvl="1" indent="-274320">
              <a:spcBef>
                <a:spcPts val="0"/>
              </a:spcBef>
              <a:spcAft>
                <a:spcPts val="600"/>
              </a:spcAft>
              <a:buFont typeface="Arial" panose="020B0604020202020204" pitchFamily="34" charset="0"/>
              <a:buChar char="•"/>
            </a:pPr>
            <a:r>
              <a:rPr lang="en-US" dirty="0">
                <a:solidFill>
                  <a:srgbClr val="000000"/>
                </a:solidFill>
              </a:rPr>
              <a:t>Administration </a:t>
            </a:r>
          </a:p>
          <a:p>
            <a:pPr marL="1280160" lvl="1" indent="-274320">
              <a:spcBef>
                <a:spcPts val="0"/>
              </a:spcBef>
              <a:spcAft>
                <a:spcPts val="600"/>
              </a:spcAft>
              <a:buFont typeface="Arial" panose="020B0604020202020204" pitchFamily="34" charset="0"/>
              <a:buChar char="•"/>
            </a:pPr>
            <a:r>
              <a:rPr lang="en-US" dirty="0">
                <a:solidFill>
                  <a:srgbClr val="000000"/>
                </a:solidFill>
              </a:rPr>
              <a:t>Non-Food Services Staff</a:t>
            </a:r>
          </a:p>
          <a:p>
            <a:pPr marL="1280160" lvl="1" indent="-274320">
              <a:spcBef>
                <a:spcPts val="0"/>
              </a:spcBef>
              <a:spcAft>
                <a:spcPts val="600"/>
              </a:spcAft>
              <a:buFont typeface="Arial" panose="020B0604020202020204" pitchFamily="34" charset="0"/>
              <a:buChar char="•"/>
            </a:pPr>
            <a:endParaRPr lang="en-US" dirty="0">
              <a:solidFill>
                <a:srgbClr val="000000"/>
              </a:solidFill>
            </a:endParaRPr>
          </a:p>
          <a:p>
            <a:pPr marL="1280160" lvl="1" indent="-274320">
              <a:spcBef>
                <a:spcPts val="0"/>
              </a:spcBef>
              <a:spcAft>
                <a:spcPts val="600"/>
              </a:spcAft>
              <a:buFont typeface="Arial" panose="020B0604020202020204" pitchFamily="34" charset="0"/>
              <a:buChar char="•"/>
            </a:pPr>
            <a:endParaRPr lang="en-US" dirty="0">
              <a:solidFill>
                <a:srgbClr val="000000"/>
              </a:solidFill>
            </a:endParaRPr>
          </a:p>
          <a:p>
            <a:endParaRPr lang="en-US" dirty="0"/>
          </a:p>
        </p:txBody>
      </p:sp>
      <p:sp>
        <p:nvSpPr>
          <p:cNvPr id="6" name="Content Placeholder 5"/>
          <p:cNvSpPr>
            <a:spLocks noGrp="1"/>
          </p:cNvSpPr>
          <p:nvPr>
            <p:ph sz="half" idx="2"/>
          </p:nvPr>
        </p:nvSpPr>
        <p:spPr>
          <a:xfrm>
            <a:off x="148861" y="1784777"/>
            <a:ext cx="4072271" cy="3300787"/>
          </a:xfrm>
          <a:ln>
            <a:noFill/>
          </a:ln>
        </p:spPr>
        <p:txBody>
          <a:bodyPr/>
          <a:lstStyle/>
          <a:p>
            <a:pPr marL="0" indent="0">
              <a:buNone/>
            </a:pPr>
            <a:r>
              <a:rPr lang="en-US" b="1" dirty="0">
                <a:solidFill>
                  <a:srgbClr val="000000"/>
                </a:solidFill>
              </a:rPr>
              <a:t>California Ed. Code 49531</a:t>
            </a:r>
          </a:p>
          <a:p>
            <a:pPr marL="640080" indent="-457200">
              <a:spcBef>
                <a:spcPts val="0"/>
              </a:spcBef>
              <a:spcAft>
                <a:spcPts val="600"/>
              </a:spcAft>
              <a:buFont typeface="Wingdings" panose="05000000000000000000" pitchFamily="2" charset="2"/>
              <a:buChar char="Ø"/>
            </a:pPr>
            <a:r>
              <a:rPr lang="en-US" sz="2600" dirty="0">
                <a:solidFill>
                  <a:srgbClr val="000000"/>
                </a:solidFill>
              </a:rPr>
              <a:t>Reimbursable meals are limited to students who meet the criteria under federal regulations</a:t>
            </a:r>
            <a:endParaRPr lang="en-US" sz="2600" dirty="0"/>
          </a:p>
          <a:p>
            <a:pPr marL="640080" indent="-457200">
              <a:spcBef>
                <a:spcPts val="0"/>
              </a:spcBef>
              <a:spcAft>
                <a:spcPts val="600"/>
              </a:spcAft>
              <a:buFont typeface="Wingdings" panose="05000000000000000000" pitchFamily="2" charset="2"/>
              <a:buChar char="Ø"/>
            </a:pPr>
            <a:r>
              <a:rPr lang="en-US" sz="2600" dirty="0">
                <a:solidFill>
                  <a:srgbClr val="000000"/>
                </a:solidFill>
              </a:rPr>
              <a:t>Adult meals are not reimbursable</a:t>
            </a:r>
          </a:p>
          <a:p>
            <a:endParaRPr lang="en-US" dirty="0"/>
          </a:p>
        </p:txBody>
      </p:sp>
    </p:spTree>
    <p:extLst>
      <p:ext uri="{BB962C8B-B14F-4D97-AF65-F5344CB8AC3E}">
        <p14:creationId xmlns:p14="http://schemas.microsoft.com/office/powerpoint/2010/main" val="4240119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1143000"/>
          </a:xfrm>
        </p:spPr>
        <p:txBody>
          <a:bodyPr anchor="b"/>
          <a:lstStyle/>
          <a:p>
            <a:pPr marL="457200" algn="l">
              <a:spcAft>
                <a:spcPts val="600"/>
              </a:spcAft>
            </a:pPr>
            <a:r>
              <a:rPr lang="en-US" sz="4000" b="1" dirty="0">
                <a:solidFill>
                  <a:srgbClr val="000000"/>
                </a:solidFill>
              </a:rPr>
              <a:t>Menus And Recipes</a:t>
            </a:r>
          </a:p>
        </p:txBody>
      </p:sp>
      <p:pic>
        <p:nvPicPr>
          <p:cNvPr id="3" name="Picture 2"/>
          <p:cNvPicPr>
            <a:picLocks noChangeAspect="1"/>
          </p:cNvPicPr>
          <p:nvPr/>
        </p:nvPicPr>
        <p:blipFill>
          <a:blip r:embed="rId3"/>
          <a:stretch>
            <a:fillRect/>
          </a:stretch>
        </p:blipFill>
        <p:spPr>
          <a:xfrm>
            <a:off x="3943090" y="2984724"/>
            <a:ext cx="3924491" cy="3033405"/>
          </a:xfrm>
          <a:prstGeom prst="rect">
            <a:avLst/>
          </a:prstGeom>
        </p:spPr>
      </p:pic>
      <p:sp>
        <p:nvSpPr>
          <p:cNvPr id="6" name="TextBox 5">
            <a:extLst>
              <a:ext uri="{FF2B5EF4-FFF2-40B4-BE49-F238E27FC236}">
                <a16:creationId xmlns:a16="http://schemas.microsoft.com/office/drawing/2014/main" id="{F140E320-E4F8-485F-B67C-0416F324FB05}"/>
              </a:ext>
            </a:extLst>
          </p:cNvPr>
          <p:cNvSpPr txBox="1"/>
          <p:nvPr/>
        </p:nvSpPr>
        <p:spPr>
          <a:xfrm>
            <a:off x="434906" y="2984724"/>
            <a:ext cx="3508184" cy="2185214"/>
          </a:xfrm>
          <a:prstGeom prst="rect">
            <a:avLst/>
          </a:prstGeom>
          <a:noFill/>
        </p:spPr>
        <p:txBody>
          <a:bodyPr wrap="square" rtlCol="0">
            <a:spAutoFit/>
          </a:bodyPr>
          <a:lstStyle/>
          <a:p>
            <a:r>
              <a:rPr lang="en-US" sz="2800" dirty="0">
                <a:solidFill>
                  <a:srgbClr val="000000"/>
                </a:solidFill>
              </a:rPr>
              <a:t>May not use your own recipe that includes items from: </a:t>
            </a:r>
          </a:p>
          <a:p>
            <a:pPr marL="457200" indent="-457200">
              <a:buClr>
                <a:schemeClr val="accent1"/>
              </a:buClr>
              <a:buFont typeface="Wingdings" panose="05000000000000000000" pitchFamily="2" charset="2"/>
              <a:buChar char="Ø"/>
            </a:pPr>
            <a:r>
              <a:rPr lang="en-US" sz="2600" dirty="0">
                <a:solidFill>
                  <a:srgbClr val="000000"/>
                </a:solidFill>
              </a:rPr>
              <a:t>Cafeteria inventory </a:t>
            </a:r>
          </a:p>
          <a:p>
            <a:pPr marL="457200" indent="-457200">
              <a:buClr>
                <a:schemeClr val="accent1"/>
              </a:buClr>
              <a:buFont typeface="Wingdings" panose="05000000000000000000" pitchFamily="2" charset="2"/>
              <a:buChar char="Ø"/>
            </a:pPr>
            <a:r>
              <a:rPr lang="en-US" sz="2600" dirty="0">
                <a:solidFill>
                  <a:srgbClr val="000000"/>
                </a:solidFill>
              </a:rPr>
              <a:t>Outside the cafeteria</a:t>
            </a:r>
          </a:p>
        </p:txBody>
      </p:sp>
      <p:sp>
        <p:nvSpPr>
          <p:cNvPr id="7" name="Rectangle 6">
            <a:extLst>
              <a:ext uri="{FF2B5EF4-FFF2-40B4-BE49-F238E27FC236}">
                <a16:creationId xmlns:a16="http://schemas.microsoft.com/office/drawing/2014/main" id="{2A423828-4389-1915-0B32-29E5DBAE0016}"/>
              </a:ext>
            </a:extLst>
          </p:cNvPr>
          <p:cNvSpPr/>
          <p:nvPr/>
        </p:nvSpPr>
        <p:spPr>
          <a:xfrm>
            <a:off x="549941" y="1650218"/>
            <a:ext cx="8044119" cy="6619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D52BB470-E50B-4203-916D-7F0AA34D4E51}"/>
              </a:ext>
            </a:extLst>
          </p:cNvPr>
          <p:cNvSpPr txBox="1"/>
          <p:nvPr/>
        </p:nvSpPr>
        <p:spPr>
          <a:xfrm>
            <a:off x="434906" y="1324123"/>
            <a:ext cx="4434805" cy="1384995"/>
          </a:xfrm>
          <a:prstGeom prst="rect">
            <a:avLst/>
          </a:prstGeom>
          <a:noFill/>
        </p:spPr>
        <p:txBody>
          <a:bodyPr wrap="square" rtlCol="0">
            <a:spAutoFit/>
          </a:bodyPr>
          <a:lstStyle/>
          <a:p>
            <a:r>
              <a:rPr lang="en-US" sz="2800" dirty="0">
                <a:solidFill>
                  <a:srgbClr val="000000"/>
                </a:solidFill>
              </a:rPr>
              <a:t>Only approved menus and standardized recipes can be used for meal service.</a:t>
            </a:r>
          </a:p>
        </p:txBody>
      </p:sp>
      <p:pic>
        <p:nvPicPr>
          <p:cNvPr id="4" name="Content Placeholder 13"/>
          <p:cNvPicPr>
            <a:picLocks noGrp="1"/>
          </p:cNvPicPr>
          <p:nvPr>
            <p:ph idx="1"/>
          </p:nvPr>
        </p:nvPicPr>
        <p:blipFill>
          <a:blip r:embed="rId4" cstate="screen"/>
          <a:srcRect/>
          <a:stretch>
            <a:fillRect/>
          </a:stretch>
        </p:blipFill>
        <p:spPr bwMode="auto">
          <a:xfrm>
            <a:off x="5334000" y="1180484"/>
            <a:ext cx="3667125" cy="4505326"/>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188072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12A46681-7BAA-47BA-B851-960624A92B9D}"/>
              </a:ext>
            </a:extLst>
          </p:cNvPr>
          <p:cNvSpPr/>
          <p:nvPr/>
        </p:nvSpPr>
        <p:spPr>
          <a:xfrm>
            <a:off x="2024063" y="1422453"/>
            <a:ext cx="5095875" cy="2169547"/>
          </a:xfrm>
          <a:prstGeom prst="round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8AF143F-9728-4D53-831E-786647E0FADC}"/>
              </a:ext>
            </a:extLst>
          </p:cNvPr>
          <p:cNvSpPr/>
          <p:nvPr/>
        </p:nvSpPr>
        <p:spPr>
          <a:xfrm>
            <a:off x="0" y="5702709"/>
            <a:ext cx="9144000" cy="1167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26988"/>
            <a:ext cx="9144000" cy="1143000"/>
          </a:xfrm>
        </p:spPr>
        <p:txBody>
          <a:bodyPr anchor="b"/>
          <a:lstStyle/>
          <a:p>
            <a:pPr marL="457200" algn="l"/>
            <a:r>
              <a:rPr lang="en-US" sz="4000" b="1" dirty="0">
                <a:solidFill>
                  <a:srgbClr val="000000"/>
                </a:solidFill>
              </a:rPr>
              <a:t>Food Service Employee Meals</a:t>
            </a:r>
          </a:p>
        </p:txBody>
      </p:sp>
      <p:sp>
        <p:nvSpPr>
          <p:cNvPr id="3" name="Content Placeholder 2"/>
          <p:cNvSpPr>
            <a:spLocks noGrp="1"/>
          </p:cNvSpPr>
          <p:nvPr>
            <p:ph sz="half" idx="4294967295"/>
          </p:nvPr>
        </p:nvSpPr>
        <p:spPr>
          <a:xfrm>
            <a:off x="561975" y="3878263"/>
            <a:ext cx="8582025" cy="2422525"/>
          </a:xfrm>
        </p:spPr>
        <p:txBody>
          <a:bodyPr>
            <a:noAutofit/>
          </a:bodyPr>
          <a:lstStyle/>
          <a:p>
            <a:pPr marL="457200" indent="0">
              <a:spcBef>
                <a:spcPts val="0"/>
              </a:spcBef>
              <a:spcAft>
                <a:spcPts val="600"/>
              </a:spcAft>
              <a:buNone/>
            </a:pPr>
            <a:r>
              <a:rPr lang="en-US" sz="2800" dirty="0">
                <a:solidFill>
                  <a:srgbClr val="000000"/>
                </a:solidFill>
              </a:rPr>
              <a:t>Food Service employees are entitled to one meal a day:</a:t>
            </a:r>
          </a:p>
          <a:p>
            <a:pPr marL="1440180" lvl="1" indent="-342900">
              <a:spcBef>
                <a:spcPts val="0"/>
              </a:spcBef>
              <a:spcAft>
                <a:spcPts val="600"/>
              </a:spcAft>
              <a:buFont typeface="Wingdings" panose="05000000000000000000" pitchFamily="2" charset="2"/>
              <a:buChar char="Ø"/>
            </a:pPr>
            <a:r>
              <a:rPr lang="en-US" sz="2400" dirty="0">
                <a:solidFill>
                  <a:srgbClr val="000000"/>
                </a:solidFill>
              </a:rPr>
              <a:t>Non-reimbursable meal benefit</a:t>
            </a:r>
          </a:p>
          <a:p>
            <a:pPr marL="1440180" lvl="1" indent="-342900">
              <a:spcBef>
                <a:spcPts val="0"/>
              </a:spcBef>
              <a:spcAft>
                <a:spcPts val="600"/>
              </a:spcAft>
              <a:buFont typeface="Wingdings" panose="05000000000000000000" pitchFamily="2" charset="2"/>
              <a:buChar char="Ø"/>
            </a:pPr>
            <a:r>
              <a:rPr lang="en-US" sz="2400" dirty="0">
                <a:solidFill>
                  <a:srgbClr val="000000"/>
                </a:solidFill>
              </a:rPr>
              <a:t>$4.50 meal allowance</a:t>
            </a:r>
          </a:p>
          <a:p>
            <a:pPr marL="1440180" lvl="1" indent="-342900">
              <a:spcBef>
                <a:spcPts val="0"/>
              </a:spcBef>
              <a:spcAft>
                <a:spcPts val="600"/>
              </a:spcAft>
              <a:buFont typeface="Wingdings" panose="05000000000000000000" pitchFamily="2" charset="2"/>
              <a:buChar char="Ø"/>
            </a:pPr>
            <a:r>
              <a:rPr lang="en-US" sz="2400" dirty="0">
                <a:solidFill>
                  <a:srgbClr val="000000"/>
                </a:solidFill>
              </a:rPr>
              <a:t>Enter in CMS as employee meal</a:t>
            </a:r>
          </a:p>
          <a:p>
            <a:pPr marL="457200" lvl="1" indent="0">
              <a:spcBef>
                <a:spcPts val="0"/>
              </a:spcBef>
              <a:spcAft>
                <a:spcPts val="600"/>
              </a:spcAft>
              <a:buNone/>
            </a:pPr>
            <a:r>
              <a:rPr lang="en-US" sz="2400" dirty="0">
                <a:solidFill>
                  <a:srgbClr val="000000"/>
                </a:solidFill>
                <a:ea typeface="新細明體" pitchFamily="18"/>
              </a:rPr>
              <a:t>Instructions are available on Café LA website </a:t>
            </a:r>
            <a:r>
              <a:rPr lang="en-US" sz="2400" dirty="0">
                <a:solidFill>
                  <a:srgbClr val="000000"/>
                </a:solidFill>
                <a:ea typeface="新細明體" pitchFamily="18"/>
                <a:sym typeface="Wingdings" panose="05000000000000000000" pitchFamily="2" charset="2"/>
              </a:rPr>
              <a:t> Training &amp; Resources </a:t>
            </a:r>
            <a:r>
              <a:rPr lang="en-US" sz="2400" dirty="0">
                <a:solidFill>
                  <a:srgbClr val="000000"/>
                </a:solidFill>
                <a:ea typeface="新細明體" pitchFamily="18"/>
              </a:rPr>
              <a:t> CMS </a:t>
            </a:r>
            <a:r>
              <a:rPr lang="en-US" sz="2400" dirty="0">
                <a:solidFill>
                  <a:srgbClr val="000000"/>
                </a:solidFill>
                <a:ea typeface="新細明體" pitchFamily="18"/>
                <a:sym typeface="Wingdings" panose="05000000000000000000" pitchFamily="2" charset="2"/>
              </a:rPr>
              <a:t></a:t>
            </a:r>
            <a:r>
              <a:rPr lang="en-US" sz="2400" dirty="0">
                <a:solidFill>
                  <a:srgbClr val="000000"/>
                </a:solidFill>
                <a:ea typeface="新細明體" pitchFamily="18"/>
              </a:rPr>
              <a:t> Cashier Daily Entry Guide</a:t>
            </a:r>
          </a:p>
          <a:p>
            <a:pPr marL="1371600" lvl="1" indent="-274320">
              <a:spcBef>
                <a:spcPts val="0"/>
              </a:spcBef>
              <a:spcAft>
                <a:spcPts val="600"/>
              </a:spcAft>
              <a:buFont typeface="Arial" panose="020B0604020202020204" pitchFamily="34" charset="0"/>
              <a:buChar char="•"/>
            </a:pPr>
            <a:endParaRPr lang="en-US" sz="2400" b="1" dirty="0">
              <a:solidFill>
                <a:srgbClr val="000000"/>
              </a:solidFill>
            </a:endParaRPr>
          </a:p>
          <a:p>
            <a:pPr lvl="1">
              <a:buNone/>
            </a:pPr>
            <a:endParaRPr lang="en-US" sz="1400" b="1" dirty="0"/>
          </a:p>
        </p:txBody>
      </p:sp>
      <p:pic>
        <p:nvPicPr>
          <p:cNvPr id="1026" name="Picture 2">
            <a:extLst>
              <a:ext uri="{FF2B5EF4-FFF2-40B4-BE49-F238E27FC236}">
                <a16:creationId xmlns:a16="http://schemas.microsoft.com/office/drawing/2014/main" id="{27A7466E-FC0B-41F8-9F1E-4621CF72CE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89" r="8405" b="14729"/>
          <a:stretch/>
        </p:blipFill>
        <p:spPr bwMode="auto">
          <a:xfrm>
            <a:off x="2306917" y="1530398"/>
            <a:ext cx="4530164" cy="1837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90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66"/>
            <a:ext cx="9144000" cy="1143000"/>
          </a:xfrm>
        </p:spPr>
        <p:txBody>
          <a:bodyPr anchor="b">
            <a:normAutofit/>
          </a:bodyPr>
          <a:lstStyle/>
          <a:p>
            <a:pPr marL="457200" algn="l">
              <a:spcAft>
                <a:spcPts val="600"/>
              </a:spcAft>
            </a:pPr>
            <a:r>
              <a:rPr lang="en-US" sz="4000" b="1" dirty="0">
                <a:solidFill>
                  <a:srgbClr val="000000"/>
                </a:solidFill>
              </a:rPr>
              <a:t>How To Claim Employee Meals</a:t>
            </a:r>
          </a:p>
        </p:txBody>
      </p:sp>
      <p:sp>
        <p:nvSpPr>
          <p:cNvPr id="7" name="Rectangle 6">
            <a:extLst>
              <a:ext uri="{FF2B5EF4-FFF2-40B4-BE49-F238E27FC236}">
                <a16:creationId xmlns:a16="http://schemas.microsoft.com/office/drawing/2014/main" id="{2A423828-4389-1915-0B32-29E5DBAE0016}"/>
              </a:ext>
            </a:extLst>
          </p:cNvPr>
          <p:cNvSpPr/>
          <p:nvPr/>
        </p:nvSpPr>
        <p:spPr>
          <a:xfrm>
            <a:off x="549941" y="1550203"/>
            <a:ext cx="8044119" cy="6619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Rounded Corners 4">
            <a:extLst>
              <a:ext uri="{FF2B5EF4-FFF2-40B4-BE49-F238E27FC236}">
                <a16:creationId xmlns:a16="http://schemas.microsoft.com/office/drawing/2014/main" id="{C2BC0258-EE83-44A4-BFDC-F828B06A1064}"/>
              </a:ext>
            </a:extLst>
          </p:cNvPr>
          <p:cNvSpPr/>
          <p:nvPr/>
        </p:nvSpPr>
        <p:spPr>
          <a:xfrm>
            <a:off x="258094" y="1381430"/>
            <a:ext cx="4844846" cy="4217736"/>
          </a:xfrm>
          <a:prstGeom prst="round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7837" y="1496038"/>
            <a:ext cx="5219697" cy="3904638"/>
          </a:xfrm>
        </p:spPr>
        <p:txBody>
          <a:bodyPr>
            <a:noAutofit/>
          </a:bodyPr>
          <a:lstStyle/>
          <a:p>
            <a:pPr marL="457200" indent="0">
              <a:spcBef>
                <a:spcPts val="0"/>
              </a:spcBef>
              <a:spcAft>
                <a:spcPts val="600"/>
              </a:spcAft>
              <a:buNone/>
            </a:pPr>
            <a:r>
              <a:rPr lang="en-US" sz="2800" dirty="0">
                <a:solidFill>
                  <a:srgbClr val="000000"/>
                </a:solidFill>
              </a:rPr>
              <a:t>Adult employee meals</a:t>
            </a:r>
          </a:p>
          <a:p>
            <a:pPr marL="914400" indent="-457200">
              <a:spcBef>
                <a:spcPts val="0"/>
              </a:spcBef>
              <a:spcAft>
                <a:spcPts val="600"/>
              </a:spcAft>
              <a:buFont typeface="Wingdings" panose="05000000000000000000" pitchFamily="2" charset="2"/>
              <a:buChar char="Ø"/>
            </a:pPr>
            <a:r>
              <a:rPr lang="en-US" sz="2600" dirty="0">
                <a:solidFill>
                  <a:srgbClr val="000000"/>
                </a:solidFill>
              </a:rPr>
              <a:t>Forms</a:t>
            </a:r>
          </a:p>
          <a:p>
            <a:pPr marL="1371600" indent="-457200">
              <a:spcBef>
                <a:spcPts val="0"/>
              </a:spcBef>
              <a:spcAft>
                <a:spcPts val="600"/>
              </a:spcAft>
              <a:buFont typeface="Arial" panose="020B0604020202020204" pitchFamily="34" charset="0"/>
              <a:buChar char="•"/>
            </a:pPr>
            <a:r>
              <a:rPr lang="en-US" sz="2400" dirty="0">
                <a:solidFill>
                  <a:srgbClr val="000000"/>
                </a:solidFill>
              </a:rPr>
              <a:t>Faculty A La Carte Sales and Inventory  </a:t>
            </a:r>
          </a:p>
          <a:p>
            <a:pPr marL="1371600" indent="-457200">
              <a:spcBef>
                <a:spcPts val="0"/>
              </a:spcBef>
              <a:spcAft>
                <a:spcPts val="600"/>
              </a:spcAft>
              <a:buFont typeface="Arial" panose="020B0604020202020204" pitchFamily="34" charset="0"/>
              <a:buChar char="•"/>
            </a:pPr>
            <a:r>
              <a:rPr lang="en-US" sz="2400" dirty="0">
                <a:solidFill>
                  <a:srgbClr val="000000"/>
                </a:solidFill>
              </a:rPr>
              <a:t>Sales and Cash Reconciliation </a:t>
            </a:r>
          </a:p>
          <a:p>
            <a:pPr marL="1371600" indent="-457200">
              <a:spcBef>
                <a:spcPts val="0"/>
              </a:spcBef>
              <a:spcAft>
                <a:spcPts val="600"/>
              </a:spcAft>
              <a:buFont typeface="Arial" panose="020B0604020202020204" pitchFamily="34" charset="0"/>
              <a:buChar char="•"/>
            </a:pPr>
            <a:r>
              <a:rPr lang="en-US" sz="2400" dirty="0">
                <a:solidFill>
                  <a:srgbClr val="000000"/>
                </a:solidFill>
              </a:rPr>
              <a:t>Production Worksheet</a:t>
            </a:r>
          </a:p>
          <a:p>
            <a:pPr marL="914400" indent="-457200">
              <a:spcBef>
                <a:spcPts val="0"/>
              </a:spcBef>
              <a:spcAft>
                <a:spcPts val="600"/>
              </a:spcAft>
              <a:buFont typeface="Wingdings" panose="05000000000000000000" pitchFamily="2" charset="2"/>
              <a:buChar char="Ø"/>
            </a:pPr>
            <a:r>
              <a:rPr lang="en-US" sz="2600" dirty="0">
                <a:solidFill>
                  <a:srgbClr val="000000"/>
                </a:solidFill>
              </a:rPr>
              <a:t>CMS POS System</a:t>
            </a:r>
          </a:p>
          <a:p>
            <a:pPr marL="1371600" indent="-457200">
              <a:spcBef>
                <a:spcPts val="0"/>
              </a:spcBef>
              <a:spcAft>
                <a:spcPts val="600"/>
              </a:spcAft>
              <a:buFont typeface="Arial" panose="020B0604020202020204" pitchFamily="34" charset="0"/>
              <a:buChar char="•"/>
            </a:pPr>
            <a:r>
              <a:rPr lang="en-US" sz="2400" dirty="0">
                <a:solidFill>
                  <a:srgbClr val="000000"/>
                </a:solidFill>
              </a:rPr>
              <a:t>CMS POS “Employee-no ID” </a:t>
            </a:r>
          </a:p>
          <a:p>
            <a:pPr marL="1371600" indent="-457200">
              <a:spcBef>
                <a:spcPts val="0"/>
              </a:spcBef>
              <a:spcAft>
                <a:spcPts val="600"/>
              </a:spcAft>
              <a:buFont typeface="Arial" panose="020B0604020202020204" pitchFamily="34" charset="0"/>
              <a:buChar char="•"/>
            </a:pPr>
            <a:r>
              <a:rPr lang="en-US" sz="2400" dirty="0">
                <a:solidFill>
                  <a:srgbClr val="000000"/>
                </a:solidFill>
              </a:rPr>
              <a:t>CMS Production Record </a:t>
            </a:r>
          </a:p>
          <a:p>
            <a:pPr marL="914400" indent="-457200">
              <a:spcBef>
                <a:spcPts val="0"/>
              </a:spcBef>
              <a:spcAft>
                <a:spcPts val="600"/>
              </a:spcAft>
            </a:pPr>
            <a:endParaRPr lang="en-US" dirty="0"/>
          </a:p>
        </p:txBody>
      </p:sp>
      <p:sp>
        <p:nvSpPr>
          <p:cNvPr id="6" name="Rectangle: Rounded Corners 5">
            <a:extLst>
              <a:ext uri="{FF2B5EF4-FFF2-40B4-BE49-F238E27FC236}">
                <a16:creationId xmlns:a16="http://schemas.microsoft.com/office/drawing/2014/main" id="{26D502BB-1618-4BE6-8FCC-2B3E19FC69BA}"/>
              </a:ext>
            </a:extLst>
          </p:cNvPr>
          <p:cNvSpPr/>
          <p:nvPr/>
        </p:nvSpPr>
        <p:spPr>
          <a:xfrm>
            <a:off x="5241823" y="1381430"/>
            <a:ext cx="3762067" cy="2122406"/>
          </a:xfrm>
          <a:prstGeom prst="round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3F611193-AE5C-4232-9A60-CDDE6EDC1E55}"/>
              </a:ext>
            </a:extLst>
          </p:cNvPr>
          <p:cNvSpPr txBox="1">
            <a:spLocks/>
          </p:cNvSpPr>
          <p:nvPr/>
        </p:nvSpPr>
        <p:spPr>
          <a:xfrm>
            <a:off x="5194200" y="1495730"/>
            <a:ext cx="3919384" cy="177465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pPr>
            <a:r>
              <a:rPr lang="en-US" sz="2800" dirty="0">
                <a:solidFill>
                  <a:srgbClr val="000000"/>
                </a:solidFill>
              </a:rPr>
              <a:t>Non-reimbursable meals</a:t>
            </a:r>
          </a:p>
          <a:p>
            <a:pPr marL="457200" indent="-457200">
              <a:spcBef>
                <a:spcPts val="0"/>
              </a:spcBef>
              <a:spcAft>
                <a:spcPts val="600"/>
              </a:spcAft>
              <a:buClr>
                <a:schemeClr val="accent1"/>
              </a:buClr>
              <a:buFont typeface="Wingdings" panose="05000000000000000000" pitchFamily="2" charset="2"/>
              <a:buChar char="Ø"/>
            </a:pPr>
            <a:r>
              <a:rPr lang="en-US" sz="2600" dirty="0">
                <a:solidFill>
                  <a:srgbClr val="000000"/>
                </a:solidFill>
              </a:rPr>
              <a:t>Student A La Carte Sales and Inventory Form</a:t>
            </a:r>
          </a:p>
          <a:p>
            <a:pPr marL="457200" indent="-457200">
              <a:spcBef>
                <a:spcPts val="0"/>
              </a:spcBef>
              <a:spcAft>
                <a:spcPts val="600"/>
              </a:spcAft>
              <a:buClr>
                <a:schemeClr val="accent1"/>
              </a:buClr>
              <a:buFont typeface="Wingdings" panose="05000000000000000000" pitchFamily="2" charset="2"/>
              <a:buChar char="Ø"/>
            </a:pPr>
            <a:r>
              <a:rPr lang="en-US" sz="2600" dirty="0">
                <a:solidFill>
                  <a:srgbClr val="000000"/>
                </a:solidFill>
              </a:rPr>
              <a:t>Production Worksheet</a:t>
            </a:r>
          </a:p>
          <a:p>
            <a:pPr marL="0" indent="0">
              <a:buNone/>
            </a:pPr>
            <a:endParaRPr lang="en-US" dirty="0"/>
          </a:p>
        </p:txBody>
      </p:sp>
    </p:spTree>
    <p:extLst>
      <p:ext uri="{BB962C8B-B14F-4D97-AF65-F5344CB8AC3E}">
        <p14:creationId xmlns:p14="http://schemas.microsoft.com/office/powerpoint/2010/main" val="3478509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7" name="Rectangle 4"/>
          <p:cNvSpPr>
            <a:spLocks noChangeArrowheads="1"/>
          </p:cNvSpPr>
          <p:nvPr/>
        </p:nvSpPr>
        <p:spPr bwMode="auto">
          <a:xfrm>
            <a:off x="625445" y="1711640"/>
            <a:ext cx="3986682" cy="954107"/>
          </a:xfrm>
          <a:prstGeom prst="rect">
            <a:avLst/>
          </a:prstGeom>
          <a:solidFill>
            <a:srgbClr val="FAC090"/>
          </a:solidFill>
          <a:ln w="9525">
            <a:noFill/>
            <a:miter lim="800000"/>
            <a:headEnd/>
            <a:tailEnd/>
          </a:ln>
          <a:effectLst/>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Calibri" pitchFamily="34" charset="0"/>
                <a:cs typeface="Times New Roman" pitchFamily="18" charset="0"/>
              </a:rPr>
              <a:t>Use a CMS POS till that is open for lunch service</a:t>
            </a:r>
          </a:p>
        </p:txBody>
      </p:sp>
      <p:sp>
        <p:nvSpPr>
          <p:cNvPr id="9" name="Rectangle 4"/>
          <p:cNvSpPr>
            <a:spLocks noChangeArrowheads="1"/>
          </p:cNvSpPr>
          <p:nvPr/>
        </p:nvSpPr>
        <p:spPr bwMode="auto">
          <a:xfrm>
            <a:off x="1718487" y="140258"/>
            <a:ext cx="7422493" cy="954107"/>
          </a:xfrm>
          <a:prstGeom prst="rect">
            <a:avLst/>
          </a:prstGeom>
          <a:solidFill>
            <a:srgbClr val="FAC090"/>
          </a:solidFill>
          <a:ln w="9525">
            <a:noFill/>
            <a:miter lim="800000"/>
            <a:headEnd/>
            <a:tailEnd/>
          </a:ln>
          <a:effectLst/>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cs typeface="Arial" charset="0"/>
              </a:rPr>
              <a:t>Click on </a:t>
            </a:r>
            <a:r>
              <a:rPr lang="en-US" sz="2800" b="1" dirty="0">
                <a:solidFill>
                  <a:prstClr val="black"/>
                </a:solidFill>
                <a:latin typeface="Calibri"/>
                <a:cs typeface="Arial" charset="0"/>
              </a:rPr>
              <a:t>Employee</a:t>
            </a:r>
            <a:r>
              <a:rPr kumimoji="0" lang="en-US" sz="2800" b="1" i="0" u="none" strike="noStrike" kern="1200" cap="none" spc="0" normalizeH="0" baseline="0" noProof="0" dirty="0">
                <a:ln>
                  <a:noFill/>
                </a:ln>
                <a:solidFill>
                  <a:prstClr val="black"/>
                </a:solidFill>
                <a:effectLst/>
                <a:uLnTx/>
                <a:uFillTx/>
                <a:latin typeface="Calibri"/>
                <a:cs typeface="Arial" charset="0"/>
              </a:rPr>
              <a:t> lunch, using the dropdown arrow next to “Menu” choose </a:t>
            </a:r>
            <a:r>
              <a:rPr lang="en-US" sz="2800" b="1" dirty="0">
                <a:solidFill>
                  <a:prstClr val="black"/>
                </a:solidFill>
                <a:latin typeface="Calibri"/>
                <a:cs typeface="Arial" charset="0"/>
              </a:rPr>
              <a:t>No ID Employee</a:t>
            </a:r>
            <a:r>
              <a:rPr kumimoji="0" lang="en-US" sz="2800" b="1" i="0" u="none" strike="noStrike" kern="1200" cap="none" spc="0" normalizeH="0" baseline="0" noProof="0" dirty="0">
                <a:ln>
                  <a:noFill/>
                </a:ln>
                <a:solidFill>
                  <a:prstClr val="black"/>
                </a:solidFill>
                <a:effectLst/>
                <a:uLnTx/>
                <a:uFillTx/>
                <a:latin typeface="Calibri"/>
                <a:cs typeface="Arial" charset="0"/>
              </a:rPr>
              <a:t>.</a:t>
            </a:r>
          </a:p>
        </p:txBody>
      </p:sp>
      <p:pic>
        <p:nvPicPr>
          <p:cNvPr id="6" name="Picture 6"/>
          <p:cNvPicPr>
            <a:picLocks noChangeAspect="1" noChangeArrowheads="1"/>
          </p:cNvPicPr>
          <p:nvPr/>
        </p:nvPicPr>
        <p:blipFill>
          <a:blip r:embed="rId3"/>
          <a:srcRect/>
          <a:stretch>
            <a:fillRect/>
          </a:stretch>
        </p:blipFill>
        <p:spPr bwMode="auto">
          <a:xfrm>
            <a:off x="4937245" y="1192522"/>
            <a:ext cx="4021559" cy="4782465"/>
          </a:xfrm>
          <a:prstGeom prst="rect">
            <a:avLst/>
          </a:prstGeom>
          <a:noFill/>
          <a:ln w="9525">
            <a:noFill/>
            <a:miter lim="800000"/>
            <a:headEnd/>
            <a:tailEnd/>
          </a:ln>
        </p:spPr>
      </p:pic>
      <p:sp>
        <p:nvSpPr>
          <p:cNvPr id="14" name="TextBox 13"/>
          <p:cNvSpPr txBox="1"/>
          <p:nvPr/>
        </p:nvSpPr>
        <p:spPr>
          <a:xfrm>
            <a:off x="5040248" y="4407963"/>
            <a:ext cx="1819984" cy="215444"/>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1" dirty="0">
                <a:solidFill>
                  <a:srgbClr val="000000"/>
                </a:solidFill>
                <a:latin typeface="Arial Black" panose="020B0A04020102020204" pitchFamily="34" charset="0"/>
              </a:rPr>
              <a:t>NO ID Employee</a:t>
            </a:r>
            <a:endParaRPr kumimoji="0" lang="en-US" sz="800" b="1"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endParaRPr>
          </a:p>
        </p:txBody>
      </p:sp>
      <p:sp>
        <p:nvSpPr>
          <p:cNvPr id="11" name="Rectangle 9"/>
          <p:cNvSpPr>
            <a:spLocks noChangeArrowheads="1"/>
          </p:cNvSpPr>
          <p:nvPr/>
        </p:nvSpPr>
        <p:spPr bwMode="auto">
          <a:xfrm flipV="1">
            <a:off x="5039073" y="4303719"/>
            <a:ext cx="1834978" cy="373780"/>
          </a:xfrm>
          <a:prstGeom prst="rect">
            <a:avLst/>
          </a:prstGeom>
          <a:noFill/>
          <a:ln w="38100">
            <a:solidFill>
              <a:srgbClr val="FF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pic>
        <p:nvPicPr>
          <p:cNvPr id="13" name="Picture 9"/>
          <p:cNvPicPr>
            <a:picLocks noChangeAspect="1" noChangeArrowheads="1"/>
          </p:cNvPicPr>
          <p:nvPr/>
        </p:nvPicPr>
        <p:blipFill>
          <a:blip r:embed="rId4"/>
          <a:srcRect/>
          <a:stretch>
            <a:fillRect/>
          </a:stretch>
        </p:blipFill>
        <p:spPr bwMode="auto">
          <a:xfrm>
            <a:off x="271483" y="2947297"/>
            <a:ext cx="4523921" cy="3629798"/>
          </a:xfrm>
          <a:prstGeom prst="rect">
            <a:avLst/>
          </a:prstGeom>
          <a:noFill/>
          <a:ln w="19050">
            <a:solidFill>
              <a:sysClr val="windowText" lastClr="000000"/>
            </a:solidFill>
            <a:miter lim="800000"/>
            <a:headEnd/>
            <a:tailEnd/>
          </a:ln>
        </p:spPr>
      </p:pic>
      <p:sp>
        <p:nvSpPr>
          <p:cNvPr id="15" name="Rectangle 14"/>
          <p:cNvSpPr/>
          <p:nvPr/>
        </p:nvSpPr>
        <p:spPr>
          <a:xfrm>
            <a:off x="417623" y="4255713"/>
            <a:ext cx="4231640" cy="61166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7" name="Straight Arrow Connector 16"/>
          <p:cNvCxnSpPr>
            <a:cxnSpLocks/>
          </p:cNvCxnSpPr>
          <p:nvPr/>
        </p:nvCxnSpPr>
        <p:spPr>
          <a:xfrm flipV="1">
            <a:off x="857956" y="4676123"/>
            <a:ext cx="860531" cy="112593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grpSp>
        <p:nvGrpSpPr>
          <p:cNvPr id="8" name="Group 7">
            <a:extLst>
              <a:ext uri="{FF2B5EF4-FFF2-40B4-BE49-F238E27FC236}">
                <a16:creationId xmlns:a16="http://schemas.microsoft.com/office/drawing/2014/main" id="{D8210DE7-FBDC-45A6-A603-6F28B658B8BD}"/>
              </a:ext>
            </a:extLst>
          </p:cNvPr>
          <p:cNvGrpSpPr/>
          <p:nvPr/>
        </p:nvGrpSpPr>
        <p:grpSpPr>
          <a:xfrm>
            <a:off x="5316439" y="1284077"/>
            <a:ext cx="815438" cy="357089"/>
            <a:chOff x="3160451" y="1669171"/>
            <a:chExt cx="815438" cy="357089"/>
          </a:xfrm>
        </p:grpSpPr>
        <p:sp>
          <p:nvSpPr>
            <p:cNvPr id="2" name="Rectangle 1">
              <a:extLst>
                <a:ext uri="{FF2B5EF4-FFF2-40B4-BE49-F238E27FC236}">
                  <a16:creationId xmlns:a16="http://schemas.microsoft.com/office/drawing/2014/main" id="{064A774B-E712-4083-9C5B-828724BCA337}"/>
                </a:ext>
              </a:extLst>
            </p:cNvPr>
            <p:cNvSpPr/>
            <p:nvPr/>
          </p:nvSpPr>
          <p:spPr>
            <a:xfrm>
              <a:off x="3239291" y="1733652"/>
              <a:ext cx="411480" cy="292608"/>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9C559EC7-6BE9-4D95-A1A5-4AB028C0538D}"/>
                </a:ext>
              </a:extLst>
            </p:cNvPr>
            <p:cNvSpPr txBox="1"/>
            <p:nvPr/>
          </p:nvSpPr>
          <p:spPr>
            <a:xfrm>
              <a:off x="3160451" y="1669171"/>
              <a:ext cx="81543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bg1">
                      <a:lumMod val="75000"/>
                    </a:schemeClr>
                  </a:solidFill>
                  <a:latin typeface="Calibri"/>
                </a:rPr>
                <a:t>Lunch</a:t>
              </a:r>
              <a:endParaRPr kumimoji="0" lang="en-US" sz="1000" b="0" i="0" u="none" strike="noStrike" kern="1200" cap="none" spc="0" normalizeH="0" baseline="0" noProof="0" dirty="0">
                <a:ln>
                  <a:noFill/>
                </a:ln>
                <a:solidFill>
                  <a:schemeClr val="bg1">
                    <a:lumMod val="75000"/>
                  </a:schemeClr>
                </a:solidFill>
                <a:effectLst/>
                <a:uLnTx/>
                <a:uFillTx/>
                <a:latin typeface="Calibri"/>
                <a:ea typeface="+mn-ea"/>
                <a:cs typeface="+mn-cs"/>
              </a:endParaRPr>
            </a:p>
          </p:txBody>
        </p:sp>
      </p:grpSp>
      <p:sp>
        <p:nvSpPr>
          <p:cNvPr id="19" name="Rectangle: Rounded Corners 18">
            <a:extLst>
              <a:ext uri="{FF2B5EF4-FFF2-40B4-BE49-F238E27FC236}">
                <a16:creationId xmlns:a16="http://schemas.microsoft.com/office/drawing/2014/main" id="{C5658FAE-C4C8-4B62-96C7-1D704CEF141E}"/>
              </a:ext>
            </a:extLst>
          </p:cNvPr>
          <p:cNvSpPr/>
          <p:nvPr/>
        </p:nvSpPr>
        <p:spPr>
          <a:xfrm>
            <a:off x="6808914" y="1697682"/>
            <a:ext cx="946595" cy="817385"/>
          </a:xfrm>
          <a:prstGeom prst="round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Lunch Meal</a:t>
            </a:r>
          </a:p>
        </p:txBody>
      </p:sp>
      <p:cxnSp>
        <p:nvCxnSpPr>
          <p:cNvPr id="16" name="Straight Arrow Connector 15">
            <a:extLst>
              <a:ext uri="{FF2B5EF4-FFF2-40B4-BE49-F238E27FC236}">
                <a16:creationId xmlns:a16="http://schemas.microsoft.com/office/drawing/2014/main" id="{E92E237B-9BC3-4578-A422-0B5C06083075}"/>
              </a:ext>
            </a:extLst>
          </p:cNvPr>
          <p:cNvCxnSpPr>
            <a:cxnSpLocks/>
          </p:cNvCxnSpPr>
          <p:nvPr/>
        </p:nvCxnSpPr>
        <p:spPr>
          <a:xfrm flipH="1" flipV="1">
            <a:off x="6131877" y="4538204"/>
            <a:ext cx="946594" cy="65425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918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par>
                                <p:cTn id="18" presetID="42"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childTnLst>
                          </p:cTn>
                        </p:par>
                        <p:par>
                          <p:cTn id="55" fill="hold">
                            <p:stCondLst>
                              <p:cond delay="5000"/>
                            </p:stCondLst>
                            <p:childTnLst>
                              <p:par>
                                <p:cTn id="56" presetID="22" presetClass="entr" presetSubtype="4" fill="hold"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down)">
                                      <p:cBhvr>
                                        <p:cTn id="58"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4" grpId="0" animBg="1"/>
      <p:bldP spid="11" grpId="0" animBg="1"/>
      <p:bldP spid="15"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4"/>
</p:tagLst>
</file>

<file path=ppt/theme/theme1.xml><?xml version="1.0" encoding="utf-8"?>
<a:theme xmlns:a="http://schemas.openxmlformats.org/drawingml/2006/main" name="2014 Cafe LA Presentation template">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2014 Cafe LA Presentation template">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2014 Cafe LA Presentation template">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eme2">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2" id="{459BC0E0-C9A3-4CE0-A82D-3E70B896117F}" vid="{33252F52-53FE-4956-8834-D02EE2F84165}"/>
    </a:ext>
  </a:extLst>
</a:theme>
</file>

<file path=ppt/theme/theme5.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E02F034B8BF54BAE9AA0D60582A4B6" ma:contentTypeVersion="15" ma:contentTypeDescription="Create a new document." ma:contentTypeScope="" ma:versionID="eee16c4b0a70e0305c26db6321992320">
  <xsd:schema xmlns:xsd="http://www.w3.org/2001/XMLSchema" xmlns:xs="http://www.w3.org/2001/XMLSchema" xmlns:p="http://schemas.microsoft.com/office/2006/metadata/properties" xmlns:ns2="8bf10d84-95c4-446b-a6dc-317de1800774" xmlns:ns3="b523212d-ee6b-416a-b870-f85da76adb72" xmlns:ns4="a038a585-4f1b-4b82-9716-f9d38f63b763" targetNamespace="http://schemas.microsoft.com/office/2006/metadata/properties" ma:root="true" ma:fieldsID="1385811ed7e0e77f498314b8be9c91f1" ns2:_="" ns3:_="" ns4:_="">
    <xsd:import namespace="8bf10d84-95c4-446b-a6dc-317de1800774"/>
    <xsd:import namespace="b523212d-ee6b-416a-b870-f85da76adb72"/>
    <xsd:import namespace="a038a585-4f1b-4b82-9716-f9d38f63b76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4:SharedWithUsers" minOccurs="0"/>
                <xsd:element ref="ns4: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f10d84-95c4-446b-a6dc-317de18007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22e4ffc-addb-439b-972d-eea4499adee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23212d-ee6b-416a-b870-f85da76adb7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c9a4619-c281-4fc8-b204-49f0b9119d60}" ma:internalName="TaxCatchAll" ma:showField="CatchAllData" ma:web="b523212d-ee6b-416a-b870-f85da76adb7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038a585-4f1b-4b82-9716-f9d38f63b76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523212d-ee6b-416a-b870-f85da76adb72" xsi:nil="true"/>
    <lcf76f155ced4ddcb4097134ff3c332f xmlns="8bf10d84-95c4-446b-a6dc-317de18007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1A67F4C-0677-43B3-8CDB-DE1C305DE2AC}">
  <ds:schemaRefs>
    <ds:schemaRef ds:uri="http://schemas.microsoft.com/sharepoint/v3/contenttype/forms"/>
  </ds:schemaRefs>
</ds:datastoreItem>
</file>

<file path=customXml/itemProps2.xml><?xml version="1.0" encoding="utf-8"?>
<ds:datastoreItem xmlns:ds="http://schemas.openxmlformats.org/officeDocument/2006/customXml" ds:itemID="{C45993D4-A0EA-4D56-981B-97A92E2983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f10d84-95c4-446b-a6dc-317de1800774"/>
    <ds:schemaRef ds:uri="b523212d-ee6b-416a-b870-f85da76adb72"/>
    <ds:schemaRef ds:uri="a038a585-4f1b-4b82-9716-f9d38f63b7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0224B3-7F88-4604-B03F-F0AD89026438}">
  <ds:schemaRefs>
    <ds:schemaRef ds:uri="http://purl.org/dc/elements/1.1/"/>
    <ds:schemaRef ds:uri="http://schemas.microsoft.com/office/2006/documentManagement/types"/>
    <ds:schemaRef ds:uri="http://purl.org/dc/terms/"/>
    <ds:schemaRef ds:uri="http://schemas.openxmlformats.org/package/2006/metadata/core-properties"/>
    <ds:schemaRef ds:uri="b523212d-ee6b-416a-b870-f85da76adb72"/>
    <ds:schemaRef ds:uri="http://schemas.microsoft.com/office/2006/metadata/properties"/>
    <ds:schemaRef ds:uri="http://www.w3.org/XML/1998/namespace"/>
    <ds:schemaRef ds:uri="http://schemas.microsoft.com/office/infopath/2007/PartnerControls"/>
    <ds:schemaRef ds:uri="a038a585-4f1b-4b82-9716-f9d38f63b763"/>
    <ds:schemaRef ds:uri="8bf10d84-95c4-446b-a6dc-317de1800774"/>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2014 Cafe LA Presentation template</Template>
  <TotalTime>8068</TotalTime>
  <Words>760</Words>
  <Application>Microsoft Office PowerPoint</Application>
  <PresentationFormat>On-screen Show (4:3)</PresentationFormat>
  <Paragraphs>131</Paragraphs>
  <Slides>20</Slides>
  <Notes>11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20</vt:i4>
      </vt:variant>
    </vt:vector>
  </HeadingPairs>
  <TitlesOfParts>
    <vt:vector size="32" baseType="lpstr">
      <vt:lpstr>新細明體</vt:lpstr>
      <vt:lpstr>Arial</vt:lpstr>
      <vt:lpstr>Arial Black</vt:lpstr>
      <vt:lpstr>Calibri</vt:lpstr>
      <vt:lpstr>Calibri Light</vt:lpstr>
      <vt:lpstr>Comic Sans MS</vt:lpstr>
      <vt:lpstr>Wingdings</vt:lpstr>
      <vt:lpstr>2014 Cafe LA Presentation template</vt:lpstr>
      <vt:lpstr>1_2014 Cafe LA Presentation template</vt:lpstr>
      <vt:lpstr>2_2014 Cafe LA Presentation template</vt:lpstr>
      <vt:lpstr>Theme2</vt:lpstr>
      <vt:lpstr>Retrospect</vt:lpstr>
      <vt:lpstr>PowerPoint Presentation</vt:lpstr>
      <vt:lpstr>Objective</vt:lpstr>
      <vt:lpstr>What Is Reimbursement?</vt:lpstr>
      <vt:lpstr> Non-Reimbursable Food Items</vt:lpstr>
      <vt:lpstr>Adult Meal Policies</vt:lpstr>
      <vt:lpstr>Menus And Recipes</vt:lpstr>
      <vt:lpstr>Food Service Employee Meals</vt:lpstr>
      <vt:lpstr>How To Claim Employee Meals</vt:lpstr>
      <vt:lpstr>PowerPoint Presentation</vt:lpstr>
      <vt:lpstr>Student &amp; Faculty A La Carte  </vt:lpstr>
      <vt:lpstr>A La Carte Pricing</vt:lpstr>
      <vt:lpstr>Faculty and/or Student  A La Carte Sales &amp; Inventory Form </vt:lpstr>
      <vt:lpstr>How To Claim Student A La Carte Sales</vt:lpstr>
      <vt:lpstr>Adult BIC Meals</vt:lpstr>
      <vt:lpstr>How To Claim Adult BIC Meals</vt:lpstr>
      <vt:lpstr>PowerPoint Presentation</vt:lpstr>
      <vt:lpstr>Other Non-Reimbursable Foods  </vt:lpstr>
      <vt:lpstr>Production Worksheet Entries</vt:lpstr>
      <vt:lpstr>Required Documents</vt:lpstr>
      <vt:lpstr>Questions?</vt:lpstr>
    </vt:vector>
  </TitlesOfParts>
  <Company>LAUSD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LAUSD</dc:creator>
  <cp:lastModifiedBy>Dalessandro, Philip</cp:lastModifiedBy>
  <cp:revision>84</cp:revision>
  <cp:lastPrinted>2024-09-25T15:07:34Z</cp:lastPrinted>
  <dcterms:created xsi:type="dcterms:W3CDTF">2014-05-05T14:23:24Z</dcterms:created>
  <dcterms:modified xsi:type="dcterms:W3CDTF">2024-09-25T15:49:30Z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0x0101004EE02F034B8BF54BAE9AA0D60582A4B6</vt:lpwstr>
  </property>
  <property fmtid="{D5CDD505-2E9C-101B-9397-08002B2CF9AE}" pid="3" name="MediaServiceImageTags">
    <vt:lpwstr/>
  </property>
</Properties>
</file>